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1" r:id="rId9"/>
    <p:sldId id="260" r:id="rId10"/>
    <p:sldId id="262" r:id="rId11"/>
    <p:sldId id="264" r:id="rId12"/>
    <p:sldId id="263" r:id="rId13"/>
    <p:sldId id="265" r:id="rId14"/>
    <p:sldId id="269" r:id="rId15"/>
    <p:sldId id="266" r:id="rId16"/>
    <p:sldId id="270" r:id="rId17"/>
    <p:sldId id="267" r:id="rId18"/>
    <p:sldId id="271" r:id="rId19"/>
    <p:sldId id="268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D4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4" autoAdjust="0"/>
    <p:restoredTop sz="94660"/>
  </p:normalViewPr>
  <p:slideViewPr>
    <p:cSldViewPr snapToGrid="0">
      <p:cViewPr>
        <p:scale>
          <a:sx n="62" d="100"/>
          <a:sy n="62" d="100"/>
        </p:scale>
        <p:origin x="3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17480-2699-4F4F-875B-F302EAB747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0BC434-149A-4D51-9609-CAA813D780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F85CE-A52E-4AEF-9770-D81D6C745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5BF70-BF4E-44EC-A726-F8B91848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30064-0B66-4DA9-A4A7-88F6ABAFD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5456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CA7A3-173F-49C1-8B5B-FD8658B73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F48CCA-8A99-4ECA-8D9D-FA148A442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F8FC3-6BA4-437E-A73E-2AEDAFD10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37C03-AD70-4B7B-B7E5-8BFCD8F17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B8D12-6F7D-47D2-AC65-DDAE99696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9799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7D06CD-C847-453D-9F66-062D53732F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CB759-1EFB-402F-AF20-B9A01A447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E4FF8-5D19-4C42-879D-AAB0B149F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8BF93-DBBE-4E20-93B8-822F3B550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7C35-52AE-4A10-A90B-1084E1DE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5311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F7428-B984-49B0-A149-5C3F0ABC0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5F1A5-AD6B-4301-AB66-6D4BDC670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1592E-6228-41F3-8408-237DE0A3D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85B1F-7A5C-467E-B3C6-413C2A64A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2887-9EE4-4797-AE50-A11DEC280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1548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FA694-6D38-4EF0-8303-BA195CAC8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6DFBC-F7FC-4DA8-9763-7563EC72AA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89AEE-CE6D-4EA5-BB16-CDF44A2CB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BEB4B-F237-4623-993A-C043E29B6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EF495-8C3F-476B-A967-C2828409F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610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D5035-19BB-4039-BC7A-71C23C11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0B2CB-784A-41AD-A38C-644D68731A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B653F3-276A-458A-8B91-0CE4958C19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4D174-0FFA-45C1-B233-49DC148F3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F41E7-37CF-48E2-93DE-02FA1A751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89A54-E94B-447F-A72F-195E44EC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964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EBD28-C4BD-48F6-9F92-320F80FF5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E76E7-18D3-49BE-ADDE-2274BC8BF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0D8FE1-00A3-45C1-BECE-C90DBA589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5B31D2-3ABA-4FF5-9FFE-53F42A12B4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A354BA-13A1-4F53-9B70-6FB1FA0969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DD567A-29D4-4625-BC96-ACD34B92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AD5034-E01C-4FE6-9894-900E26F80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02992-4F0D-4D92-8925-82D4810DE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3350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F9A52-1BAC-482F-B3F9-42DA6E96D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437633-F731-4954-AB46-276796E46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863A3-1EB6-4483-83B1-C81B33E94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4B3037-6BBF-436C-ADBE-08FCCF680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752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A9CAED-0760-42CC-9C2A-2358B2DF8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2D715B-F3B2-4D50-8B54-FF57086FD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EA5B9C-D106-4A27-8EEE-0A2CC2F9B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9354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A4C19-015B-46E3-A809-728064058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53C2E-840C-4971-89E6-FD95EBA69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85DBB7-2BC6-4D0E-870C-274124040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6DD5C-0A11-4F50-9FD3-A060AE789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339FA-C991-433A-90AF-BF5C9B045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D8FE85-554A-4732-84D6-0AA0EFDC4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2650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D96DB-AAD3-4005-BE23-3087F0427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68170D-8985-4F6A-A024-C69069BBD9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0B22F-AFF4-4210-8CC0-AB756C290D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3D2BDF-B233-437D-890B-3FFE1D6F0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67BBB-A7B1-4C6C-85FA-16A2712E3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C83493-7E39-474E-83C8-CD3FB0930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0694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8C37C9-D024-4BE2-B459-F29B880B4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10F92-5517-4C67-BC4E-62962322BE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A32FC-8174-470B-AC33-BBA506DA1F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03F34-0A0C-4098-BB21-93C8C51416C7}" type="datetimeFigureOut">
              <a:rPr lang="en-AU" smtClean="0"/>
              <a:t>14/01/2024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FD1AF-2042-4864-AF09-B148A076AC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2B9DC-44FD-477A-A0CE-E30D2ED7E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236CE-542F-4137-9251-F8F203B723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2592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11" Type="http://schemas.microsoft.com/office/2007/relationships/hdphoto" Target="../media/hdphoto1.wdp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, whiteboard&#10;&#10;Description automatically generated">
            <a:extLst>
              <a:ext uri="{FF2B5EF4-FFF2-40B4-BE49-F238E27FC236}">
                <a16:creationId xmlns:a16="http://schemas.microsoft.com/office/drawing/2014/main" id="{28DE4DA0-0F79-447A-8D4C-CB203A06F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764" y="643466"/>
            <a:ext cx="7188472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95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78E177-5B6F-4B09-8271-87FCA1F712F6}"/>
              </a:ext>
            </a:extLst>
          </p:cNvPr>
          <p:cNvSpPr txBox="1"/>
          <p:nvPr/>
        </p:nvSpPr>
        <p:spPr>
          <a:xfrm>
            <a:off x="115261" y="399570"/>
            <a:ext cx="1207673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Round Two</a:t>
            </a:r>
          </a:p>
          <a:p>
            <a:pPr algn="ctr"/>
            <a:endParaRPr lang="en-AU" sz="8000" dirty="0">
              <a:latin typeface="Mathematics Boredom" panose="02000500000000000000" pitchFamily="2" charset="0"/>
            </a:endParaRP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Uptown Funk</a:t>
            </a: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Mark </a:t>
            </a:r>
            <a:r>
              <a:rPr lang="en-AU" sz="8000" dirty="0" err="1">
                <a:latin typeface="Mathematics Boredom" panose="02000500000000000000" pitchFamily="2" charset="0"/>
              </a:rPr>
              <a:t>Ronson</a:t>
            </a:r>
            <a:r>
              <a:rPr lang="en-AU" sz="8000" dirty="0">
                <a:latin typeface="Mathematics Boredom" panose="02000500000000000000" pitchFamily="2" charset="0"/>
              </a:rPr>
              <a:t> &amp; Bruno Mars</a:t>
            </a:r>
          </a:p>
        </p:txBody>
      </p:sp>
    </p:spTree>
    <p:extLst>
      <p:ext uri="{BB962C8B-B14F-4D97-AF65-F5344CB8AC3E}">
        <p14:creationId xmlns:p14="http://schemas.microsoft.com/office/powerpoint/2010/main" val="2261392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9B1646-BA9C-4C8B-AE20-028CBA307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39" y="4381484"/>
            <a:ext cx="2011540" cy="1795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4D574-1A37-4528-A64A-7AA49E3CFD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8137" y="4458324"/>
            <a:ext cx="1687582" cy="1795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1131B6-206B-498C-B73D-35AA2B055B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2068" y="4458324"/>
            <a:ext cx="1850822" cy="1795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611C34-5456-4436-985D-C0CE6F89C9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2" y="4458324"/>
            <a:ext cx="1972856" cy="1795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858258-F6FF-4FA5-9129-4961A7625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846" y="4458324"/>
            <a:ext cx="2011540" cy="1795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4D10BA-F5C0-4F21-AF36-C5A0208E70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58324"/>
            <a:ext cx="1687582" cy="1795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7F6DE0-9401-4F39-B615-A87FC7EA2D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1" y="4518515"/>
            <a:ext cx="1972856" cy="179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E84D26-D8D7-4706-AFB2-0A669CA25D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2768" y="4518515"/>
            <a:ext cx="1850822" cy="1795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5F9259-64EE-4A17-B2E6-D69E83B3D2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42" y="4518515"/>
            <a:ext cx="2011540" cy="1795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58D7959-7F9B-4D4A-A681-25C3CD646C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1239" y="4518515"/>
            <a:ext cx="1850822" cy="1795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6F586F-F2FF-4ECF-A1DD-613919EAC4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010" y="4518515"/>
            <a:ext cx="1687582" cy="1795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FD5499-841D-4223-AA49-717209A2E2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9189" y="4518515"/>
            <a:ext cx="1687582" cy="1795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FE805F0-7D80-43EB-A322-D82C2F5D0F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0310" y="4488420"/>
            <a:ext cx="1972856" cy="1795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8F97674-B9EE-45DF-A51E-BAF8AB93B6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57" y="4371879"/>
            <a:ext cx="2011540" cy="1795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5265E87-9C16-4E50-98E3-780E187398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7155" y="4448719"/>
            <a:ext cx="1687582" cy="1795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585D325-2522-440C-A822-8F60F6D94A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1086" y="4448719"/>
            <a:ext cx="1850822" cy="1795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08552E6-21B0-4C69-B8DB-F623DBF95B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30" y="4448719"/>
            <a:ext cx="1972856" cy="1795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C22AC45-0042-48F7-8A52-63636F6FC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64" y="4448719"/>
            <a:ext cx="2011540" cy="17953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EDEA438-0C5B-4B85-A126-0CB4DFE2B3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48719"/>
            <a:ext cx="1687582" cy="17953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4210F18-A59F-4786-B48D-1E3E43655C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29" y="4508910"/>
            <a:ext cx="1972856" cy="1795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5F94AF3-DA37-4F32-A3DD-E637B1A040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786" y="4508910"/>
            <a:ext cx="1850822" cy="17953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E2ACAC8-F42B-4105-B970-16A1010A6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460" y="4508910"/>
            <a:ext cx="2011540" cy="17953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95590F4-6173-491A-9703-E2FA90CBB1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0257" y="4508910"/>
            <a:ext cx="1850822" cy="17953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F6F04A-BB70-4348-A93E-6E3A112F2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028" y="4508910"/>
            <a:ext cx="1687582" cy="17953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B0C8235-CFAF-46D7-95E4-55EEA8B1AE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8207" y="4508910"/>
            <a:ext cx="1687582" cy="17953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2CE7505-BFCE-4E79-92E8-86861941D4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9328" y="4478815"/>
            <a:ext cx="1972856" cy="17953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2DF4401-D967-479E-B456-25599D878E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0017" y="4444019"/>
            <a:ext cx="2044149" cy="180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F04D677-C5AD-4432-B88F-52EDE068EA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20297" y="4412540"/>
            <a:ext cx="2044149" cy="1800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BEB4014-B001-4DC9-9418-AA2CEB55B5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9122" y="4473677"/>
            <a:ext cx="2044149" cy="180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18F6C01-6B22-4FF8-B7CB-32B2DD90D6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40577" y="4473677"/>
            <a:ext cx="2044149" cy="1800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20088CE-C8BD-4028-908B-50582CE57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689" y="4360994"/>
            <a:ext cx="2011540" cy="17953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9644DFA-AF0C-4636-8769-C7149D647C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7787" y="4437834"/>
            <a:ext cx="1687582" cy="17953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702BE84-A6B7-4ED4-845F-9495601E4E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1718" y="4437834"/>
            <a:ext cx="1850822" cy="17953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65EB5BB-A317-41A4-A8C3-B8DBE9E007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2" y="4437834"/>
            <a:ext cx="1972856" cy="17953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6269C7C-8576-4ECD-A786-2FDEE9E3A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496" y="4437834"/>
            <a:ext cx="2011540" cy="17953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7EBCE11D-8DB6-4B29-8782-4DE806A84C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489" y="4437834"/>
            <a:ext cx="1687582" cy="17953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73655AE-7FAD-4378-AAD1-BEA2572504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1" y="4498025"/>
            <a:ext cx="1972856" cy="17953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F019707-E06B-4F54-BA5C-A1470E9B51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2418" y="4498025"/>
            <a:ext cx="1850822" cy="17953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E874A64D-6E6A-4CF8-979E-4D4F78E1D6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92" y="4498025"/>
            <a:ext cx="2011540" cy="17953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439FDCDA-0D8C-4F6D-9961-1D744E36D9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0889" y="4498025"/>
            <a:ext cx="1850822" cy="17953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A213F70-D11D-4B32-8523-2B4F02810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7660" y="4498025"/>
            <a:ext cx="1687582" cy="17953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173C753-4785-482D-B7B4-8935E337FD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98025"/>
            <a:ext cx="1687582" cy="17953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2C97EDB-A9A1-44BB-B233-978B4B94CE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9960" y="4467930"/>
            <a:ext cx="1972856" cy="17953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30367F2-C5DB-433D-8F9B-7C74B19B8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707" y="4351389"/>
            <a:ext cx="2011540" cy="17953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B2FEB3D2-BECE-41D9-B23B-B441EC5A1E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6805" y="4428229"/>
            <a:ext cx="1687582" cy="17953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46DA7F5-4063-4A8D-90FB-91786EBAC2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0736" y="4428229"/>
            <a:ext cx="1850822" cy="17953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C96203B-8916-40C5-84E6-3D582352A8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80" y="4428229"/>
            <a:ext cx="1972856" cy="17953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518D52BB-1080-4DC0-A184-F3C9A8BFB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514" y="4428229"/>
            <a:ext cx="2011540" cy="17953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3AEFA15D-1451-4DF6-97B1-B7BB59FB0A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7" y="4428229"/>
            <a:ext cx="1687582" cy="17953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3D8EFE8-8F27-4D0A-B410-0ABBB256E7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79" y="4488420"/>
            <a:ext cx="1972856" cy="17953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21BC878-B5E3-4A59-AA7D-517FBDA195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1436" y="4488420"/>
            <a:ext cx="1850822" cy="17953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23DEDDB2-1B2F-4C28-9EEA-57647E83112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  <a14:imgEffect>
                      <a14:colorTemperature colorTemp="6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89" y="4488420"/>
            <a:ext cx="2011540" cy="17953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146F8A40-A972-4A3F-AD91-9A4F17E6B7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907" y="4488420"/>
            <a:ext cx="1850822" cy="17953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7946718D-FF97-4676-8EAD-86BF47D65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6678" y="4488420"/>
            <a:ext cx="1687582" cy="17953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37B41CE0-1533-4857-B826-158FD43814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88420"/>
            <a:ext cx="1687582" cy="17953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3D29193-0FD9-49D4-BED2-0285EDE4F5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8978" y="4458325"/>
            <a:ext cx="1972856" cy="17953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C12EC4E4-CA46-4E0D-892C-4699D900CD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89667" y="4423529"/>
            <a:ext cx="2044149" cy="18000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869FCE04-13A6-479C-9742-5FB66BC68F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9947" y="4392050"/>
            <a:ext cx="2044149" cy="1800000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DB1E84B6-ADC7-4DAC-AC5E-BE35B1E88C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58772" y="4453187"/>
            <a:ext cx="2044149" cy="18000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5C10528-4F03-47C1-93DF-F22C3E3038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30227" y="4453187"/>
            <a:ext cx="2044149" cy="1800000"/>
          </a:xfrm>
          <a:prstGeom prst="rect">
            <a:avLst/>
          </a:prstGeom>
        </p:spPr>
      </p:pic>
      <p:pic>
        <p:nvPicPr>
          <p:cNvPr id="6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9DEED0B-B331-4855-A171-7763BC9076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701696" y="56990"/>
            <a:ext cx="304800" cy="30480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D0638FA-75F4-43BF-A3CD-29D438824873}"/>
              </a:ext>
            </a:extLst>
          </p:cNvPr>
          <p:cNvSpPr/>
          <p:nvPr/>
        </p:nvSpPr>
        <p:spPr>
          <a:xfrm>
            <a:off x="245890" y="361790"/>
            <a:ext cx="11741202" cy="2135216"/>
          </a:xfrm>
          <a:prstGeom prst="roundRect">
            <a:avLst/>
          </a:prstGeom>
          <a:noFill/>
          <a:ln w="28575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424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724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07407E-6 L -0.00559 -0.5979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96296E-6 L -0.00234 -0.5680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00"/>
                            </p:stCondLst>
                            <p:childTnLst>
                              <p:par>
                                <p:cTn id="2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96296E-6 L 0.00521 -0.5636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00"/>
                            </p:stCondLst>
                            <p:childTnLst>
                              <p:par>
                                <p:cTn id="3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9000"/>
                            </p:stCondLst>
                            <p:childTnLst>
                              <p:par>
                                <p:cTn id="3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81481E-6 L -0.00092 -0.5550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000"/>
                            </p:stCondLst>
                            <p:childTnLst>
                              <p:par>
                                <p:cTn id="3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0"/>
                            </p:stCondLst>
                            <p:childTnLst>
                              <p:par>
                                <p:cTn id="4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0.00078 -0.57037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4000"/>
                            </p:stCondLst>
                            <p:childTnLst>
                              <p:par>
                                <p:cTn id="4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0"/>
                            </p:stCondLst>
                            <p:childTnLst>
                              <p:par>
                                <p:cTn id="5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96296E-6 L -0.0056 -0.5979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7000"/>
                            </p:stCondLst>
                            <p:childTnLst>
                              <p:par>
                                <p:cTn id="5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8000"/>
                            </p:stCondLst>
                            <p:childTnLst>
                              <p:par>
                                <p:cTn id="6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-0.00234 -0.56806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0"/>
                            </p:stCondLst>
                            <p:childTnLst>
                              <p:par>
                                <p:cTn id="6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1000"/>
                            </p:stCondLst>
                            <p:childTnLst>
                              <p:par>
                                <p:cTn id="7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33333E-6 L 0.00078 -0.57037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3000"/>
                            </p:stCondLst>
                            <p:childTnLst>
                              <p:par>
                                <p:cTn id="7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4000"/>
                            </p:stCondLst>
                            <p:childTnLst>
                              <p:par>
                                <p:cTn id="8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33333E-6 L 0.00521 -0.56365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6000"/>
                            </p:stCondLst>
                            <p:childTnLst>
                              <p:par>
                                <p:cTn id="8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7000"/>
                            </p:stCondLst>
                            <p:childTnLst>
                              <p:par>
                                <p:cTn id="9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33333E-6 L -0.0056 -0.59791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9000"/>
                            </p:stCondLst>
                            <p:childTnLst>
                              <p:par>
                                <p:cTn id="9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0000"/>
                            </p:stCondLst>
                            <p:childTnLst>
                              <p:par>
                                <p:cTn id="9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00521 -0.56365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2000"/>
                            </p:stCondLst>
                            <p:childTnLst>
                              <p:par>
                                <p:cTn id="10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3000"/>
                            </p:stCondLst>
                            <p:childTnLst>
                              <p:par>
                                <p:cTn id="10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81481E-6 L -0.00092 -0.55509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5000"/>
                            </p:stCondLst>
                            <p:childTnLst>
                              <p:par>
                                <p:cTn id="11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6000"/>
                            </p:stCondLst>
                            <p:childTnLst>
                              <p:par>
                                <p:cTn id="11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3.33333E-6 L -0.00235 -0.56805 " pathEditMode="relative" rAng="0" ptsTypes="AA">
                                      <p:cBhvr>
                                        <p:cTn id="1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8000"/>
                            </p:stCondLst>
                            <p:childTnLst>
                              <p:par>
                                <p:cTn id="12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9000"/>
                            </p:stCondLst>
                            <p:childTnLst>
                              <p:par>
                                <p:cTn id="12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0.00234 -0.56805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41000"/>
                            </p:stCondLst>
                            <p:childTnLst>
                              <p:par>
                                <p:cTn id="12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2000"/>
                            </p:stCondLst>
                            <p:childTnLst>
                              <p:par>
                                <p:cTn id="13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81481E-6 L 0.00078 -0.57038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44000"/>
                            </p:stCondLst>
                            <p:childTnLst>
                              <p:par>
                                <p:cTn id="13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45000"/>
                            </p:stCondLst>
                            <p:childTnLst>
                              <p:par>
                                <p:cTn id="14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056 -0.59792 " pathEditMode="relative" rAng="0" ptsTypes="AA">
                                      <p:cBhvr>
                                        <p:cTn id="14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7000"/>
                            </p:stCondLst>
                            <p:childTnLst>
                              <p:par>
                                <p:cTn id="14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48000"/>
                            </p:stCondLst>
                            <p:childTnLst>
                              <p:par>
                                <p:cTn id="15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2.96296E-6 L -0.00091 -0.5551 " pathEditMode="relative" rAng="0" ptsTypes="AA">
                                      <p:cBhvr>
                                        <p:cTn id="15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00"/>
                            </p:stCondLst>
                            <p:childTnLst>
                              <p:par>
                                <p:cTn id="15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1000"/>
                            </p:stCondLst>
                            <p:childTnLst>
                              <p:par>
                                <p:cTn id="16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0.00521 -0.56366 " pathEditMode="relative" rAng="0" ptsTypes="AA">
                                      <p:cBhvr>
                                        <p:cTn id="16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53000"/>
                            </p:stCondLst>
                            <p:childTnLst>
                              <p:par>
                                <p:cTn id="16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4000"/>
                            </p:stCondLst>
                            <p:childTnLst>
                              <p:par>
                                <p:cTn id="17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L -0.00234 -0.56806 " pathEditMode="relative" rAng="0" ptsTypes="AA">
                                      <p:cBhvr>
                                        <p:cTn id="17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6000"/>
                            </p:stCondLst>
                            <p:childTnLst>
                              <p:par>
                                <p:cTn id="17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7000"/>
                            </p:stCondLst>
                            <p:childTnLst>
                              <p:par>
                                <p:cTn id="18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0.00078 -0.57037 " pathEditMode="relative" rAng="0" ptsTypes="AA">
                                      <p:cBhvr>
                                        <p:cTn id="18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59000"/>
                            </p:stCondLst>
                            <p:childTnLst>
                              <p:par>
                                <p:cTn id="18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60000"/>
                            </p:stCondLst>
                            <p:childTnLst>
                              <p:par>
                                <p:cTn id="18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85185E-6 L -0.0056 -0.59792 " pathEditMode="relative" rAng="0" ptsTypes="AA">
                                      <p:cBhvr>
                                        <p:cTn id="19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62000"/>
                            </p:stCondLst>
                            <p:childTnLst>
                              <p:par>
                                <p:cTn id="19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63000"/>
                            </p:stCondLst>
                            <p:childTnLst>
                              <p:par>
                                <p:cTn id="19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-0.00235 -0.56806 " pathEditMode="relative" rAng="0" ptsTypes="AA">
                                      <p:cBhvr>
                                        <p:cTn id="19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65000"/>
                            </p:stCondLst>
                            <p:childTnLst>
                              <p:par>
                                <p:cTn id="20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66000"/>
                            </p:stCondLst>
                            <p:childTnLst>
                              <p:par>
                                <p:cTn id="20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0.00078 -0.57037 " pathEditMode="relative" rAng="0" ptsTypes="AA">
                                      <p:cBhvr>
                                        <p:cTn id="20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68000"/>
                            </p:stCondLst>
                            <p:childTnLst>
                              <p:par>
                                <p:cTn id="21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69000"/>
                            </p:stCondLst>
                            <p:childTnLst>
                              <p:par>
                                <p:cTn id="21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44444E-6 L 0.00521 -0.56365 " pathEditMode="relative" rAng="0" ptsTypes="AA">
                                      <p:cBhvr>
                                        <p:cTn id="21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71000"/>
                            </p:stCondLst>
                            <p:childTnLst>
                              <p:par>
                                <p:cTn id="21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72000"/>
                            </p:stCondLst>
                            <p:childTnLst>
                              <p:par>
                                <p:cTn id="22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44444E-6 L -0.00559 -0.59791 " pathEditMode="relative" rAng="0" ptsTypes="AA">
                                      <p:cBhvr>
                                        <p:cTn id="22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74000"/>
                            </p:stCondLst>
                            <p:childTnLst>
                              <p:par>
                                <p:cTn id="22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75000"/>
                            </p:stCondLst>
                            <p:childTnLst>
                              <p:par>
                                <p:cTn id="23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0.00521 -0.56365 " pathEditMode="relative" rAng="0" ptsTypes="AA">
                                      <p:cBhvr>
                                        <p:cTn id="235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77000"/>
                            </p:stCondLst>
                            <p:childTnLst>
                              <p:par>
                                <p:cTn id="23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78000"/>
                            </p:stCondLst>
                            <p:childTnLst>
                              <p:par>
                                <p:cTn id="24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44444E-6 L -0.00234 -0.56805 " pathEditMode="relative" rAng="0" ptsTypes="AA">
                                      <p:cBhvr>
                                        <p:cTn id="24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80000"/>
                            </p:stCondLst>
                            <p:childTnLst>
                              <p:par>
                                <p:cTn id="24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81000"/>
                            </p:stCondLst>
                            <p:childTnLst>
                              <p:par>
                                <p:cTn id="25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44444E-6 L -0.00235 -0.56805 " pathEditMode="relative" rAng="0" ptsTypes="AA">
                                      <p:cBhvr>
                                        <p:cTn id="25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83000"/>
                            </p:stCondLst>
                            <p:childTnLst>
                              <p:par>
                                <p:cTn id="25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84000"/>
                            </p:stCondLst>
                            <p:childTnLst>
                              <p:par>
                                <p:cTn id="26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6 L 0.00078 -0.57037 " pathEditMode="relative" rAng="0" ptsTypes="AA">
                                      <p:cBhvr>
                                        <p:cTn id="26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86000"/>
                            </p:stCondLst>
                            <p:childTnLst>
                              <p:par>
                                <p:cTn id="26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87000"/>
                            </p:stCondLst>
                            <p:childTnLst>
                              <p:par>
                                <p:cTn id="27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L -0.00091 -0.5551 " pathEditMode="relative" rAng="0" ptsTypes="AA">
                                      <p:cBhvr>
                                        <p:cTn id="27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89000"/>
                            </p:stCondLst>
                            <p:childTnLst>
                              <p:par>
                                <p:cTn id="27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90000"/>
                            </p:stCondLst>
                            <p:childTnLst>
                              <p:par>
                                <p:cTn id="27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33333E-6 L -0.0056 -0.59792 " pathEditMode="relative" rAng="0" ptsTypes="AA">
                                      <p:cBhvr>
                                        <p:cTn id="28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92000"/>
                            </p:stCondLst>
                            <p:childTnLst>
                              <p:par>
                                <p:cTn id="28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93000"/>
                            </p:stCondLst>
                            <p:childTnLst>
                              <p:par>
                                <p:cTn id="28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22222E-6 L 0.00521 -0.56366 " pathEditMode="relative" rAng="0" ptsTypes="AA">
                                      <p:cBhvr>
                                        <p:cTn id="28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95000"/>
                            </p:stCondLst>
                            <p:childTnLst>
                              <p:par>
                                <p:cTn id="29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3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96000"/>
                            </p:stCondLst>
                            <p:childTnLst>
                              <p:par>
                                <p:cTn id="29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22222E-6 L -0.00235 -0.56806 " pathEditMode="relative" rAng="0" ptsTypes="AA">
                                      <p:cBhvr>
                                        <p:cTn id="29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98000"/>
                            </p:stCondLst>
                            <p:childTnLst>
                              <p:par>
                                <p:cTn id="30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99000"/>
                            </p:stCondLst>
                            <p:childTnLst>
                              <p:par>
                                <p:cTn id="30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44444E-6 L -0.00091 -0.5551 " pathEditMode="relative" rAng="0" ptsTypes="AA">
                                      <p:cBhvr>
                                        <p:cTn id="307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01000"/>
                            </p:stCondLst>
                            <p:childTnLst>
                              <p:par>
                                <p:cTn id="30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4" fill="hold">
                            <p:stCondLst>
                              <p:cond delay="102000"/>
                            </p:stCondLst>
                            <p:childTnLst>
                              <p:par>
                                <p:cTn id="31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0.00078 -0.57037 " pathEditMode="relative" rAng="0" ptsTypes="AA">
                                      <p:cBhvr>
                                        <p:cTn id="31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7" fill="hold">
                            <p:stCondLst>
                              <p:cond delay="104000"/>
                            </p:stCondLst>
                            <p:childTnLst>
                              <p:par>
                                <p:cTn id="31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105000"/>
                            </p:stCondLst>
                            <p:childTnLst>
                              <p:par>
                                <p:cTn id="32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22222E-6 L -0.0056 -0.59792 " pathEditMode="relative" rAng="0" ptsTypes="AA">
                                      <p:cBhvr>
                                        <p:cTn id="325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107000"/>
                            </p:stCondLst>
                            <p:childTnLst>
                              <p:par>
                                <p:cTn id="32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9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108000"/>
                            </p:stCondLst>
                            <p:childTnLst>
                              <p:par>
                                <p:cTn id="33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22222E-6 L -0.00234 -0.56806 " pathEditMode="relative" rAng="0" ptsTypes="AA">
                                      <p:cBhvr>
                                        <p:cTn id="33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110000"/>
                            </p:stCondLst>
                            <p:childTnLst>
                              <p:par>
                                <p:cTn id="33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1" fill="hold">
                            <p:stCondLst>
                              <p:cond delay="111000"/>
                            </p:stCondLst>
                            <p:childTnLst>
                              <p:par>
                                <p:cTn id="34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07407E-6 L 0.00078 -0.57037 " pathEditMode="relative" rAng="0" ptsTypes="AA">
                                      <p:cBhvr>
                                        <p:cTn id="34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113000"/>
                            </p:stCondLst>
                            <p:childTnLst>
                              <p:par>
                                <p:cTn id="34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7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0" fill="hold">
                            <p:stCondLst>
                              <p:cond delay="114000"/>
                            </p:stCondLst>
                            <p:childTnLst>
                              <p:par>
                                <p:cTn id="35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11111E-6 L -0.0056 -0.59792 " pathEditMode="relative" rAng="0" ptsTypes="AA">
                                      <p:cBhvr>
                                        <p:cTn id="35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3" fill="hold">
                            <p:stCondLst>
                              <p:cond delay="116000"/>
                            </p:stCondLst>
                            <p:childTnLst>
                              <p:par>
                                <p:cTn id="35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117000"/>
                            </p:stCondLst>
                            <p:childTnLst>
                              <p:par>
                                <p:cTn id="36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111E-6 L -0.00235 -0.56806 " pathEditMode="relative" rAng="0" ptsTypes="AA">
                                      <p:cBhvr>
                                        <p:cTn id="361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2" fill="hold">
                            <p:stCondLst>
                              <p:cond delay="119000"/>
                            </p:stCondLst>
                            <p:childTnLst>
                              <p:par>
                                <p:cTn id="36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5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120000"/>
                            </p:stCondLst>
                            <p:childTnLst>
                              <p:par>
                                <p:cTn id="36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4.81481E-6 L 0.00078 -0.57038 " pathEditMode="relative" rAng="0" ptsTypes="AA">
                                      <p:cBhvr>
                                        <p:cTn id="37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122000"/>
                            </p:stCondLst>
                            <p:childTnLst>
                              <p:par>
                                <p:cTn id="37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123000"/>
                            </p:stCondLst>
                            <p:childTnLst>
                              <p:par>
                                <p:cTn id="37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0.00521 -0.56366 " pathEditMode="relative" rAng="0" ptsTypes="AA">
                                      <p:cBhvr>
                                        <p:cTn id="379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125000"/>
                            </p:stCondLst>
                            <p:childTnLst>
                              <p:par>
                                <p:cTn id="38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3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6" fill="hold">
                            <p:stCondLst>
                              <p:cond delay="126000"/>
                            </p:stCondLst>
                            <p:childTnLst>
                              <p:par>
                                <p:cTn id="38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81481E-6 L -0.0056 -0.59792 " pathEditMode="relative" rAng="0" ptsTypes="AA">
                                      <p:cBhvr>
                                        <p:cTn id="388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9" fill="hold">
                            <p:stCondLst>
                              <p:cond delay="128000"/>
                            </p:stCondLst>
                            <p:childTnLst>
                              <p:par>
                                <p:cTn id="39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>
                            <p:stCondLst>
                              <p:cond delay="129000"/>
                            </p:stCondLst>
                            <p:childTnLst>
                              <p:par>
                                <p:cTn id="39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L 0.00521 -0.56366 " pathEditMode="relative" rAng="0" ptsTypes="AA">
                                      <p:cBhvr>
                                        <p:cTn id="397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8" fill="hold">
                            <p:stCondLst>
                              <p:cond delay="131000"/>
                            </p:stCondLst>
                            <p:childTnLst>
                              <p:par>
                                <p:cTn id="39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1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2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132000"/>
                            </p:stCondLst>
                            <p:childTnLst>
                              <p:par>
                                <p:cTn id="40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81481E-6 L -0.00234 -0.56806 " pathEditMode="relative" rAng="0" ptsTypes="AA">
                                      <p:cBhvr>
                                        <p:cTn id="40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>
                            <p:stCondLst>
                              <p:cond delay="134000"/>
                            </p:stCondLst>
                            <p:childTnLst>
                              <p:par>
                                <p:cTn id="40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3" fill="hold">
                            <p:stCondLst>
                              <p:cond delay="135000"/>
                            </p:stCondLst>
                            <p:childTnLst>
                              <p:par>
                                <p:cTn id="41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81481E-6 L -0.00235 -0.56806 " pathEditMode="relative" rAng="0" ptsTypes="AA">
                                      <p:cBhvr>
                                        <p:cTn id="415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137000"/>
                            </p:stCondLst>
                            <p:childTnLst>
                              <p:par>
                                <p:cTn id="41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8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9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0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" fill="hold">
                            <p:stCondLst>
                              <p:cond delay="138000"/>
                            </p:stCondLst>
                            <p:childTnLst>
                              <p:par>
                                <p:cTn id="42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L 0.00079 -0.57037 " pathEditMode="relative" rAng="0" ptsTypes="AA">
                                      <p:cBhvr>
                                        <p:cTn id="42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5" fill="hold">
                            <p:stCondLst>
                              <p:cond delay="140000"/>
                            </p:stCondLst>
                            <p:childTnLst>
                              <p:par>
                                <p:cTn id="42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141000"/>
                            </p:stCondLst>
                            <p:childTnLst>
                              <p:par>
                                <p:cTn id="43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L -0.00091 -0.5551 " pathEditMode="relative" rAng="0" ptsTypes="AA">
                                      <p:cBhvr>
                                        <p:cTn id="433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4" fill="hold">
                            <p:stCondLst>
                              <p:cond delay="143000"/>
                            </p:stCondLst>
                            <p:childTnLst>
                              <p:par>
                                <p:cTn id="43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44000"/>
                            </p:stCondLst>
                            <p:childTnLst>
                              <p:par>
                                <p:cTn id="44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0.0052 -0.56365 " pathEditMode="relative" rAng="0" ptsTypes="AA">
                                      <p:cBhvr>
                                        <p:cTn id="442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146000"/>
                            </p:stCondLst>
                            <p:childTnLst>
                              <p:par>
                                <p:cTn id="44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9" fill="hold">
                            <p:stCondLst>
                              <p:cond delay="147000"/>
                            </p:stCondLst>
                            <p:childTnLst>
                              <p:par>
                                <p:cTn id="45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-0.0056 -0.59791 " pathEditMode="relative" rAng="0" ptsTypes="AA">
                                      <p:cBhvr>
                                        <p:cTn id="45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149000"/>
                            </p:stCondLst>
                            <p:childTnLst>
                              <p:par>
                                <p:cTn id="45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5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8" fill="hold">
                            <p:stCondLst>
                              <p:cond delay="150000"/>
                            </p:stCondLst>
                            <p:childTnLst>
                              <p:par>
                                <p:cTn id="45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07407E-6 L 0.00521 -0.56365 " pathEditMode="relative" rAng="0" ptsTypes="AA">
                                      <p:cBhvr>
                                        <p:cTn id="46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1" fill="hold">
                            <p:stCondLst>
                              <p:cond delay="152000"/>
                            </p:stCondLst>
                            <p:childTnLst>
                              <p:par>
                                <p:cTn id="46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153000"/>
                            </p:stCondLst>
                            <p:childTnLst>
                              <p:par>
                                <p:cTn id="46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-0.00091 -0.5551 " pathEditMode="relative" rAng="0" ptsTypes="AA">
                                      <p:cBhvr>
                                        <p:cTn id="469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0" fill="hold">
                            <p:stCondLst>
                              <p:cond delay="155000"/>
                            </p:stCondLst>
                            <p:childTnLst>
                              <p:par>
                                <p:cTn id="47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3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156000"/>
                            </p:stCondLst>
                            <p:childTnLst>
                              <p:par>
                                <p:cTn id="47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07407E-6 L -0.00234 -0.56805 " pathEditMode="relative" rAng="0" ptsTypes="AA">
                                      <p:cBhvr>
                                        <p:cTn id="47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>
                            <p:stCondLst>
                              <p:cond delay="158000"/>
                            </p:stCondLst>
                            <p:childTnLst>
                              <p:par>
                                <p:cTn id="48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5" fill="hold">
                            <p:stCondLst>
                              <p:cond delay="159000"/>
                            </p:stCondLst>
                            <p:childTnLst>
                              <p:par>
                                <p:cTn id="48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0.00234 -0.56805 " pathEditMode="relative" rAng="0" ptsTypes="AA">
                                      <p:cBhvr>
                                        <p:cTn id="487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161000"/>
                            </p:stCondLst>
                            <p:childTnLst>
                              <p:par>
                                <p:cTn id="48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1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2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" fill="hold">
                            <p:stCondLst>
                              <p:cond delay="162000"/>
                            </p:stCondLst>
                            <p:childTnLst>
                              <p:par>
                                <p:cTn id="49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0.00078 -0.57037 " pathEditMode="relative" rAng="0" ptsTypes="AA">
                                      <p:cBhvr>
                                        <p:cTn id="49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" fill="hold">
                            <p:stCondLst>
                              <p:cond delay="164000"/>
                            </p:stCondLst>
                            <p:childTnLst>
                              <p:par>
                                <p:cTn id="49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3" fill="hold">
                            <p:stCondLst>
                              <p:cond delay="165000"/>
                            </p:stCondLst>
                            <p:childTnLst>
                              <p:par>
                                <p:cTn id="50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-0.0056 -0.59792 " pathEditMode="relative" rAng="0" ptsTypes="AA">
                                      <p:cBhvr>
                                        <p:cTn id="50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6" fill="hold">
                            <p:stCondLst>
                              <p:cond delay="167000"/>
                            </p:stCondLst>
                            <p:childTnLst>
                              <p:par>
                                <p:cTn id="50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9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168000"/>
                            </p:stCondLst>
                            <p:childTnLst>
                              <p:par>
                                <p:cTn id="51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-0.00091 -0.55509 " pathEditMode="relative" rAng="0" ptsTypes="AA">
                                      <p:cBhvr>
                                        <p:cTn id="514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5" fill="hold">
                            <p:stCondLst>
                              <p:cond delay="170000"/>
                            </p:stCondLst>
                            <p:childTnLst>
                              <p:par>
                                <p:cTn id="51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1" fill="hold">
                            <p:stCondLst>
                              <p:cond delay="171000"/>
                            </p:stCondLst>
                            <p:childTnLst>
                              <p:par>
                                <p:cTn id="52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11111E-6 L 0.00521 -0.56366 " pathEditMode="relative" rAng="0" ptsTypes="AA">
                                      <p:cBhvr>
                                        <p:cTn id="52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173000"/>
                            </p:stCondLst>
                            <p:childTnLst>
                              <p:par>
                                <p:cTn id="52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7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0" fill="hold">
                            <p:stCondLst>
                              <p:cond delay="174000"/>
                            </p:stCondLst>
                            <p:childTnLst>
                              <p:par>
                                <p:cTn id="53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11111E-6 L -0.00234 -0.56806 " pathEditMode="relative" rAng="0" ptsTypes="AA">
                                      <p:cBhvr>
                                        <p:cTn id="53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3" fill="hold">
                            <p:stCondLst>
                              <p:cond delay="176000"/>
                            </p:stCondLst>
                            <p:childTnLst>
                              <p:par>
                                <p:cTn id="53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9" fill="hold">
                            <p:stCondLst>
                              <p:cond delay="177000"/>
                            </p:stCondLst>
                            <p:childTnLst>
                              <p:par>
                                <p:cTn id="54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11111E-6 L 0.00078 -0.57037 " pathEditMode="relative" rAng="0" ptsTypes="AA">
                                      <p:cBhvr>
                                        <p:cTn id="54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2" fill="hold">
                            <p:stCondLst>
                              <p:cond delay="179000"/>
                            </p:stCondLst>
                            <p:childTnLst>
                              <p:par>
                                <p:cTn id="54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5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6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8112D1-3AC0-4AAF-982E-FAD318DE8FAD}"/>
              </a:ext>
            </a:extLst>
          </p:cNvPr>
          <p:cNvSpPr txBox="1"/>
          <p:nvPr/>
        </p:nvSpPr>
        <p:spPr>
          <a:xfrm>
            <a:off x="1723785" y="1129553"/>
            <a:ext cx="874443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Round Three</a:t>
            </a:r>
          </a:p>
          <a:p>
            <a:pPr algn="ctr"/>
            <a:endParaRPr lang="en-AU" sz="8000" dirty="0">
              <a:latin typeface="Mathematics Boredom" panose="02000500000000000000" pitchFamily="2" charset="0"/>
            </a:endParaRP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High Hopes</a:t>
            </a: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Panic! At the Disco</a:t>
            </a:r>
          </a:p>
        </p:txBody>
      </p:sp>
    </p:spTree>
    <p:extLst>
      <p:ext uri="{BB962C8B-B14F-4D97-AF65-F5344CB8AC3E}">
        <p14:creationId xmlns:p14="http://schemas.microsoft.com/office/powerpoint/2010/main" val="3737685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CCD427-2C56-4699-B59D-385DA4753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39" y="4381484"/>
            <a:ext cx="2011540" cy="1795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469956-F306-43FC-BB4D-5A51F67B19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8137" y="4458324"/>
            <a:ext cx="1687582" cy="1795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29ADE5-A3DF-4CD5-949D-27AA1756B8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2068" y="4458324"/>
            <a:ext cx="1850822" cy="1795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C67D7C-6614-453B-B523-824629627C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2" y="4458324"/>
            <a:ext cx="1972856" cy="1795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20E5E1-F7CE-47AE-8F13-1930DBAE3D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846" y="4458324"/>
            <a:ext cx="2011540" cy="1795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FFB4E1-FC6F-4E12-9CBC-C0A094DE02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58324"/>
            <a:ext cx="1687582" cy="1795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61A695-A751-4B19-8DD4-E4793FE8E1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1" y="4518515"/>
            <a:ext cx="1972856" cy="179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0AB5F3-EC07-4975-9A28-46550061D7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2768" y="4518515"/>
            <a:ext cx="1850822" cy="1795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6A1D809-FC5A-4AD7-ABC3-545A6EAB8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42" y="4518515"/>
            <a:ext cx="2011540" cy="1795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09F297-C01A-4BCE-A123-3DA0735F3E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1239" y="4518515"/>
            <a:ext cx="1850822" cy="1795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0EEC725-988A-44FD-9AA7-C690046E75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010" y="4518515"/>
            <a:ext cx="1687582" cy="1795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0AA4F7-D083-4C3A-B484-02A083C5C9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9189" y="4518515"/>
            <a:ext cx="1687582" cy="1795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11C62F-5869-4479-8875-23D358AE27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0310" y="4488420"/>
            <a:ext cx="1972856" cy="1795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F7324C-4F9C-4A06-8F4D-E11F6BAD19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57" y="4371879"/>
            <a:ext cx="2011540" cy="1795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D972FE9-9768-40C2-B96E-C323FB9ECF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7155" y="4448719"/>
            <a:ext cx="1687582" cy="1795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4907894-3573-42C0-BB52-0232CB96B5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1086" y="4448719"/>
            <a:ext cx="1850822" cy="1795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0B72520-7BCF-4710-9773-D5439F6D5E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30" y="4448719"/>
            <a:ext cx="1972856" cy="1795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D21523E-5769-4B06-9C6C-85EDB3AC9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64" y="4448719"/>
            <a:ext cx="2011540" cy="17953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891F878-5043-4AA8-A9F5-7B34E33262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48719"/>
            <a:ext cx="1687582" cy="17953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CF28B38-7060-4E02-B139-13CDF3D9BE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29" y="4508910"/>
            <a:ext cx="1972856" cy="1795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4D62906-37EE-40FA-9897-86C8BDE150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786" y="4508910"/>
            <a:ext cx="1850822" cy="17953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4EF9B64-BE4F-4175-9195-BEBD0250F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460" y="4508910"/>
            <a:ext cx="2011540" cy="17953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957F962-8D6B-48BE-A7A2-E64DE35A46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0257" y="4508910"/>
            <a:ext cx="1850822" cy="17953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48AA8D4-6B1F-43AE-81A5-31FD457DF4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028" y="4508910"/>
            <a:ext cx="1687582" cy="17953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071951-96A3-4470-A5A2-E72679B4EB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8207" y="4508910"/>
            <a:ext cx="1687582" cy="17953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5D79CA1-1114-4F0A-92D0-28415643AB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9328" y="4478815"/>
            <a:ext cx="1972856" cy="17953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C60D4C1-9DBD-4C59-9BF5-D838A0AD88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0017" y="4444019"/>
            <a:ext cx="2044149" cy="1800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AF79677-0F28-4047-8B49-A34BEA8187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20297" y="4412540"/>
            <a:ext cx="2044149" cy="180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6B298DC-B826-49A7-AB34-E4BB164557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9122" y="4473677"/>
            <a:ext cx="2044149" cy="1800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D25C492-30FE-4D42-8A8E-9B35C1CDEE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40577" y="4473677"/>
            <a:ext cx="2044149" cy="180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FA12DCF-1E8D-40EC-BD0C-9C53274EA6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689" y="4360994"/>
            <a:ext cx="2011540" cy="17953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7E4B692-DAC7-46C8-9CBE-59743F3077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7787" y="4437834"/>
            <a:ext cx="1687582" cy="17953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1EBF5D8-263C-41A5-953E-3CDBF9EB1C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1718" y="4437834"/>
            <a:ext cx="1850822" cy="17953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B3C1893-EEAB-4007-822C-BD4FDB7FBA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2" y="4437834"/>
            <a:ext cx="1972856" cy="17953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9CB5445-E2B6-4B2E-AADD-8343DD209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496" y="4437834"/>
            <a:ext cx="2011540" cy="17953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8A01E02-61A0-4A66-ABAE-8D997C5656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489" y="4437834"/>
            <a:ext cx="1687582" cy="17953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28096AA-CE31-4D3E-9768-5EE12BDB90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1" y="4498025"/>
            <a:ext cx="1972856" cy="17953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37CEDDB-6AE6-42AF-A187-667184D792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2418" y="4498025"/>
            <a:ext cx="1850822" cy="17953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2650DD7-9506-4F0C-9E78-72AA9FF97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92" y="4498025"/>
            <a:ext cx="2011540" cy="17953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D6F3EBF-CC2D-44B7-A270-FCE46694BC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0889" y="4498025"/>
            <a:ext cx="1850822" cy="17953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F42CFD4-760C-46C4-B6D7-BC8CF0A7B4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7660" y="4498025"/>
            <a:ext cx="1687582" cy="17953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124F8CC-EB64-4031-B22C-CAC69A54FE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98025"/>
            <a:ext cx="1687582" cy="17953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BFD63A2-EBF9-401F-8C3E-5388270725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9960" y="4467930"/>
            <a:ext cx="1972856" cy="17953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AC4BABED-6515-4A43-B082-DF52524A06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707" y="4351389"/>
            <a:ext cx="2011540" cy="17953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AEB28BA-C4B3-4ECA-927D-EDD922443E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6805" y="4428229"/>
            <a:ext cx="1687582" cy="17953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F676D48-AD77-4095-9123-C17BB9C352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0736" y="4428229"/>
            <a:ext cx="1850822" cy="17953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02E38814-9733-4397-867E-6430033ACB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80" y="4428229"/>
            <a:ext cx="1972856" cy="17953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0BC9A06-490D-4E74-BA97-5DF61A20F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514" y="4428229"/>
            <a:ext cx="2011540" cy="17953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D58D3041-932D-47F3-A438-4A9C3BB917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7" y="4428229"/>
            <a:ext cx="1687582" cy="17953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7653235C-DA9E-4526-8408-A6689286D3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79" y="4488420"/>
            <a:ext cx="1972856" cy="17953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929B3FC9-4C9E-4014-8E3F-3B071E6C6A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1436" y="4488420"/>
            <a:ext cx="1850822" cy="17953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ADECD1A-7F0F-48D6-A4EE-66A365BBA03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  <a14:imgEffect>
                      <a14:colorTemperature colorTemp="6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89" y="4488420"/>
            <a:ext cx="2011540" cy="17953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75F0863-D246-45AF-91F5-38222099B1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907" y="4488420"/>
            <a:ext cx="1850822" cy="17953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06BF0F03-0BEE-478D-896B-14E84F3093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6678" y="4488420"/>
            <a:ext cx="1687582" cy="17953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64FCCDF-7550-446D-971B-3498D67BF9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88420"/>
            <a:ext cx="1687582" cy="17953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CF0BC040-7D80-4331-A040-BB65CF3373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8978" y="4458325"/>
            <a:ext cx="1972856" cy="17953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BEFC0C37-56E1-4073-ADF8-CB4BC63975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89667" y="4423529"/>
            <a:ext cx="2044149" cy="1800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94D4937A-888F-41C1-A78E-12CAF48554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9947" y="4392050"/>
            <a:ext cx="2044149" cy="18000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2A6AD6AC-018E-4C95-B253-D17A2A4CF9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58772" y="4453187"/>
            <a:ext cx="2044149" cy="18000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FBD768A-325B-4522-97C3-F0EF1EB3B5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30227" y="4453187"/>
            <a:ext cx="2044149" cy="180000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B23131E-C43A-4DA0-955B-FB0B9B985BBD}"/>
              </a:ext>
            </a:extLst>
          </p:cNvPr>
          <p:cNvSpPr/>
          <p:nvPr/>
        </p:nvSpPr>
        <p:spPr>
          <a:xfrm>
            <a:off x="245890" y="322729"/>
            <a:ext cx="11741202" cy="2035863"/>
          </a:xfrm>
          <a:prstGeom prst="roundRect">
            <a:avLst/>
          </a:prstGeom>
          <a:noFill/>
          <a:ln w="28575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63" name="High Hopes - Panic! ">
            <a:hlinkClick r:id="" action="ppaction://media"/>
            <a:extLst>
              <a:ext uri="{FF2B5EF4-FFF2-40B4-BE49-F238E27FC236}">
                <a16:creationId xmlns:a16="http://schemas.microsoft.com/office/drawing/2014/main" id="{1D425B5B-D697-4194-8865-412F40D98A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776027" y="4930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9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664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96296E-6 L -0.00234 -0.5680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07407E-6 L -0.00559 -0.59792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00"/>
                            </p:stCondLst>
                            <p:childTnLst>
                              <p:par>
                                <p:cTn id="2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96296E-6 L 0.00521 -0.5636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00"/>
                            </p:stCondLst>
                            <p:childTnLst>
                              <p:par>
                                <p:cTn id="3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9000"/>
                            </p:stCondLst>
                            <p:childTnLst>
                              <p:par>
                                <p:cTn id="3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81481E-6 L -0.00092 -0.5550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000"/>
                            </p:stCondLst>
                            <p:childTnLst>
                              <p:par>
                                <p:cTn id="3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0"/>
                            </p:stCondLst>
                            <p:childTnLst>
                              <p:par>
                                <p:cTn id="4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0.00078 -0.57037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4000"/>
                            </p:stCondLst>
                            <p:childTnLst>
                              <p:par>
                                <p:cTn id="4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0"/>
                            </p:stCondLst>
                            <p:childTnLst>
                              <p:par>
                                <p:cTn id="5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96296E-6 L -0.0056 -0.5979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7000"/>
                            </p:stCondLst>
                            <p:childTnLst>
                              <p:par>
                                <p:cTn id="5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8000"/>
                            </p:stCondLst>
                            <p:childTnLst>
                              <p:par>
                                <p:cTn id="6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-0.00234 -0.56806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0"/>
                            </p:stCondLst>
                            <p:childTnLst>
                              <p:par>
                                <p:cTn id="6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1000"/>
                            </p:stCondLst>
                            <p:childTnLst>
                              <p:par>
                                <p:cTn id="7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33333E-6 L 0.00078 -0.57037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3000"/>
                            </p:stCondLst>
                            <p:childTnLst>
                              <p:par>
                                <p:cTn id="7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4000"/>
                            </p:stCondLst>
                            <p:childTnLst>
                              <p:par>
                                <p:cTn id="8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33333E-6 L 0.00521 -0.56365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6000"/>
                            </p:stCondLst>
                            <p:childTnLst>
                              <p:par>
                                <p:cTn id="8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7000"/>
                            </p:stCondLst>
                            <p:childTnLst>
                              <p:par>
                                <p:cTn id="9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33333E-6 L -0.0056 -0.59791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9000"/>
                            </p:stCondLst>
                            <p:childTnLst>
                              <p:par>
                                <p:cTn id="9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0000"/>
                            </p:stCondLst>
                            <p:childTnLst>
                              <p:par>
                                <p:cTn id="9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00521 -0.56365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2000"/>
                            </p:stCondLst>
                            <p:childTnLst>
                              <p:par>
                                <p:cTn id="10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3000"/>
                            </p:stCondLst>
                            <p:childTnLst>
                              <p:par>
                                <p:cTn id="10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81481E-6 L -0.00092 -0.55509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5000"/>
                            </p:stCondLst>
                            <p:childTnLst>
                              <p:par>
                                <p:cTn id="11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6000"/>
                            </p:stCondLst>
                            <p:childTnLst>
                              <p:par>
                                <p:cTn id="11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3.33333E-6 L -0.00235 -0.56805 " pathEditMode="relative" rAng="0" ptsTypes="AA">
                                      <p:cBhvr>
                                        <p:cTn id="1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8000"/>
                            </p:stCondLst>
                            <p:childTnLst>
                              <p:par>
                                <p:cTn id="12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9000"/>
                            </p:stCondLst>
                            <p:childTnLst>
                              <p:par>
                                <p:cTn id="12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0.00234 -0.56805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41000"/>
                            </p:stCondLst>
                            <p:childTnLst>
                              <p:par>
                                <p:cTn id="12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2000"/>
                            </p:stCondLst>
                            <p:childTnLst>
                              <p:par>
                                <p:cTn id="13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81481E-6 L 0.00078 -0.57038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44000"/>
                            </p:stCondLst>
                            <p:childTnLst>
                              <p:par>
                                <p:cTn id="13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45000"/>
                            </p:stCondLst>
                            <p:childTnLst>
                              <p:par>
                                <p:cTn id="14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056 -0.59792 " pathEditMode="relative" rAng="0" ptsTypes="AA">
                                      <p:cBhvr>
                                        <p:cTn id="14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7000"/>
                            </p:stCondLst>
                            <p:childTnLst>
                              <p:par>
                                <p:cTn id="14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48000"/>
                            </p:stCondLst>
                            <p:childTnLst>
                              <p:par>
                                <p:cTn id="15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2.96296E-6 L -0.00091 -0.5551 " pathEditMode="relative" rAng="0" ptsTypes="AA">
                                      <p:cBhvr>
                                        <p:cTn id="15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00"/>
                            </p:stCondLst>
                            <p:childTnLst>
                              <p:par>
                                <p:cTn id="15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1000"/>
                            </p:stCondLst>
                            <p:childTnLst>
                              <p:par>
                                <p:cTn id="16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0.00521 -0.56366 " pathEditMode="relative" rAng="0" ptsTypes="AA">
                                      <p:cBhvr>
                                        <p:cTn id="16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53000"/>
                            </p:stCondLst>
                            <p:childTnLst>
                              <p:par>
                                <p:cTn id="16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4000"/>
                            </p:stCondLst>
                            <p:childTnLst>
                              <p:par>
                                <p:cTn id="17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L -0.00234 -0.56806 " pathEditMode="relative" rAng="0" ptsTypes="AA">
                                      <p:cBhvr>
                                        <p:cTn id="17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6000"/>
                            </p:stCondLst>
                            <p:childTnLst>
                              <p:par>
                                <p:cTn id="17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7000"/>
                            </p:stCondLst>
                            <p:childTnLst>
                              <p:par>
                                <p:cTn id="18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0.00078 -0.57037 " pathEditMode="relative" rAng="0" ptsTypes="AA">
                                      <p:cBhvr>
                                        <p:cTn id="18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59000"/>
                            </p:stCondLst>
                            <p:childTnLst>
                              <p:par>
                                <p:cTn id="18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60000"/>
                            </p:stCondLst>
                            <p:childTnLst>
                              <p:par>
                                <p:cTn id="18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85185E-6 L -0.0056 -0.59792 " pathEditMode="relative" rAng="0" ptsTypes="AA">
                                      <p:cBhvr>
                                        <p:cTn id="19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62000"/>
                            </p:stCondLst>
                            <p:childTnLst>
                              <p:par>
                                <p:cTn id="19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63000"/>
                            </p:stCondLst>
                            <p:childTnLst>
                              <p:par>
                                <p:cTn id="19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-0.00091 -0.5551 " pathEditMode="relative" rAng="0" ptsTypes="AA">
                                      <p:cBhvr>
                                        <p:cTn id="19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65000"/>
                            </p:stCondLst>
                            <p:childTnLst>
                              <p:par>
                                <p:cTn id="20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66000"/>
                            </p:stCondLst>
                            <p:childTnLst>
                              <p:par>
                                <p:cTn id="20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07407E-6 L -0.00234 -0.56805 " pathEditMode="relative" rAng="0" ptsTypes="AA">
                                      <p:cBhvr>
                                        <p:cTn id="20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68000"/>
                            </p:stCondLst>
                            <p:childTnLst>
                              <p:par>
                                <p:cTn id="21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69000"/>
                            </p:stCondLst>
                            <p:childTnLst>
                              <p:par>
                                <p:cTn id="21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0.00234 -0.56805 " pathEditMode="relative" rAng="0" ptsTypes="AA">
                                      <p:cBhvr>
                                        <p:cTn id="217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71000"/>
                            </p:stCondLst>
                            <p:childTnLst>
                              <p:par>
                                <p:cTn id="21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72000"/>
                            </p:stCondLst>
                            <p:childTnLst>
                              <p:par>
                                <p:cTn id="22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0.00078 -0.57037 " pathEditMode="relative" rAng="0" ptsTypes="AA">
                                      <p:cBhvr>
                                        <p:cTn id="22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74000"/>
                            </p:stCondLst>
                            <p:childTnLst>
                              <p:par>
                                <p:cTn id="22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75000"/>
                            </p:stCondLst>
                            <p:childTnLst>
                              <p:par>
                                <p:cTn id="23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-0.0056 -0.59792 " pathEditMode="relative" rAng="0" ptsTypes="AA">
                                      <p:cBhvr>
                                        <p:cTn id="23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77000"/>
                            </p:stCondLst>
                            <p:childTnLst>
                              <p:par>
                                <p:cTn id="23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78000"/>
                            </p:stCondLst>
                            <p:childTnLst>
                              <p:par>
                                <p:cTn id="24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-0.00091 -0.55509 " pathEditMode="relative" rAng="0" ptsTypes="AA">
                                      <p:cBhvr>
                                        <p:cTn id="244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80000"/>
                            </p:stCondLst>
                            <p:childTnLst>
                              <p:par>
                                <p:cTn id="24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81000"/>
                            </p:stCondLst>
                            <p:childTnLst>
                              <p:par>
                                <p:cTn id="25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11111E-6 L 0.00521 -0.56366 " pathEditMode="relative" rAng="0" ptsTypes="AA">
                                      <p:cBhvr>
                                        <p:cTn id="253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83000"/>
                            </p:stCondLst>
                            <p:childTnLst>
                              <p:par>
                                <p:cTn id="25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84000"/>
                            </p:stCondLst>
                            <p:childTnLst>
                              <p:par>
                                <p:cTn id="26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-0.00235 -0.56806 " pathEditMode="relative" rAng="0" ptsTypes="AA">
                                      <p:cBhvr>
                                        <p:cTn id="26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86000"/>
                            </p:stCondLst>
                            <p:childTnLst>
                              <p:par>
                                <p:cTn id="26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87000"/>
                            </p:stCondLst>
                            <p:childTnLst>
                              <p:par>
                                <p:cTn id="27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0.00078 -0.57037 " pathEditMode="relative" rAng="0" ptsTypes="AA">
                                      <p:cBhvr>
                                        <p:cTn id="27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89000"/>
                            </p:stCondLst>
                            <p:childTnLst>
                              <p:par>
                                <p:cTn id="27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90000"/>
                            </p:stCondLst>
                            <p:childTnLst>
                              <p:par>
                                <p:cTn id="27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44444E-6 L 0.00521 -0.56365 " pathEditMode="relative" rAng="0" ptsTypes="AA">
                                      <p:cBhvr>
                                        <p:cTn id="28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92000"/>
                            </p:stCondLst>
                            <p:childTnLst>
                              <p:par>
                                <p:cTn id="28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93000"/>
                            </p:stCondLst>
                            <p:childTnLst>
                              <p:par>
                                <p:cTn id="28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44444E-6 L -0.00559 -0.59791 " pathEditMode="relative" rAng="0" ptsTypes="AA">
                                      <p:cBhvr>
                                        <p:cTn id="28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95000"/>
                            </p:stCondLst>
                            <p:childTnLst>
                              <p:par>
                                <p:cTn id="29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3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96000"/>
                            </p:stCondLst>
                            <p:childTnLst>
                              <p:par>
                                <p:cTn id="29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0.00521 -0.56365 " pathEditMode="relative" rAng="0" ptsTypes="AA">
                                      <p:cBhvr>
                                        <p:cTn id="29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98000"/>
                            </p:stCondLst>
                            <p:childTnLst>
                              <p:par>
                                <p:cTn id="30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99000"/>
                            </p:stCondLst>
                            <p:childTnLst>
                              <p:par>
                                <p:cTn id="30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44444E-6 L -0.00234 -0.56805 " pathEditMode="relative" rAng="0" ptsTypes="AA">
                                      <p:cBhvr>
                                        <p:cTn id="30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01000"/>
                            </p:stCondLst>
                            <p:childTnLst>
                              <p:par>
                                <p:cTn id="30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4" fill="hold">
                            <p:stCondLst>
                              <p:cond delay="102000"/>
                            </p:stCondLst>
                            <p:childTnLst>
                              <p:par>
                                <p:cTn id="31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44444E-6 L -0.00235 -0.56805 " pathEditMode="relative" rAng="0" ptsTypes="AA">
                                      <p:cBhvr>
                                        <p:cTn id="31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7" fill="hold">
                            <p:stCondLst>
                              <p:cond delay="104000"/>
                            </p:stCondLst>
                            <p:childTnLst>
                              <p:par>
                                <p:cTn id="31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105000"/>
                            </p:stCondLst>
                            <p:childTnLst>
                              <p:par>
                                <p:cTn id="32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6 L 0.00078 -0.57037 " pathEditMode="relative" rAng="0" ptsTypes="AA">
                                      <p:cBhvr>
                                        <p:cTn id="32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107000"/>
                            </p:stCondLst>
                            <p:childTnLst>
                              <p:par>
                                <p:cTn id="32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108000"/>
                            </p:stCondLst>
                            <p:childTnLst>
                              <p:par>
                                <p:cTn id="33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L -0.00091 -0.5551 " pathEditMode="relative" rAng="0" ptsTypes="AA">
                                      <p:cBhvr>
                                        <p:cTn id="33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110000"/>
                            </p:stCondLst>
                            <p:childTnLst>
                              <p:par>
                                <p:cTn id="33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1" fill="hold">
                            <p:stCondLst>
                              <p:cond delay="111000"/>
                            </p:stCondLst>
                            <p:childTnLst>
                              <p:par>
                                <p:cTn id="34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33333E-6 L -0.0056 -0.59792 " pathEditMode="relative" rAng="0" ptsTypes="AA">
                                      <p:cBhvr>
                                        <p:cTn id="343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113000"/>
                            </p:stCondLst>
                            <p:childTnLst>
                              <p:par>
                                <p:cTn id="34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7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0" fill="hold">
                            <p:stCondLst>
                              <p:cond delay="114000"/>
                            </p:stCondLst>
                            <p:childTnLst>
                              <p:par>
                                <p:cTn id="35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22222E-6 L 0.00521 -0.56366 " pathEditMode="relative" rAng="0" ptsTypes="AA">
                                      <p:cBhvr>
                                        <p:cTn id="35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3" fill="hold">
                            <p:stCondLst>
                              <p:cond delay="116000"/>
                            </p:stCondLst>
                            <p:childTnLst>
                              <p:par>
                                <p:cTn id="35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117000"/>
                            </p:stCondLst>
                            <p:childTnLst>
                              <p:par>
                                <p:cTn id="36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22222E-6 L -0.00235 -0.56806 " pathEditMode="relative" rAng="0" ptsTypes="AA">
                                      <p:cBhvr>
                                        <p:cTn id="361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2" fill="hold">
                            <p:stCondLst>
                              <p:cond delay="119000"/>
                            </p:stCondLst>
                            <p:childTnLst>
                              <p:par>
                                <p:cTn id="36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5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120000"/>
                            </p:stCondLst>
                            <p:childTnLst>
                              <p:par>
                                <p:cTn id="36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44444E-6 L -0.00091 -0.5551 " pathEditMode="relative" rAng="0" ptsTypes="AA">
                                      <p:cBhvr>
                                        <p:cTn id="370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122000"/>
                            </p:stCondLst>
                            <p:childTnLst>
                              <p:par>
                                <p:cTn id="37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123000"/>
                            </p:stCondLst>
                            <p:childTnLst>
                              <p:par>
                                <p:cTn id="37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0.00078 -0.57037 " pathEditMode="relative" rAng="0" ptsTypes="AA">
                                      <p:cBhvr>
                                        <p:cTn id="37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125000"/>
                            </p:stCondLst>
                            <p:childTnLst>
                              <p:par>
                                <p:cTn id="38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3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6" fill="hold">
                            <p:stCondLst>
                              <p:cond delay="126000"/>
                            </p:stCondLst>
                            <p:childTnLst>
                              <p:par>
                                <p:cTn id="38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22222E-6 L -0.0056 -0.59792 " pathEditMode="relative" rAng="0" ptsTypes="AA">
                                      <p:cBhvr>
                                        <p:cTn id="38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9" fill="hold">
                            <p:stCondLst>
                              <p:cond delay="128000"/>
                            </p:stCondLst>
                            <p:childTnLst>
                              <p:par>
                                <p:cTn id="39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>
                            <p:stCondLst>
                              <p:cond delay="129000"/>
                            </p:stCondLst>
                            <p:childTnLst>
                              <p:par>
                                <p:cTn id="39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22222E-6 L -0.00234 -0.56806 " pathEditMode="relative" rAng="0" ptsTypes="AA">
                                      <p:cBhvr>
                                        <p:cTn id="39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8" fill="hold">
                            <p:stCondLst>
                              <p:cond delay="131000"/>
                            </p:stCondLst>
                            <p:childTnLst>
                              <p:par>
                                <p:cTn id="39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2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132000"/>
                            </p:stCondLst>
                            <p:childTnLst>
                              <p:par>
                                <p:cTn id="40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07407E-6 L 0.00078 -0.57037 " pathEditMode="relative" rAng="0" ptsTypes="AA">
                                      <p:cBhvr>
                                        <p:cTn id="40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>
                            <p:stCondLst>
                              <p:cond delay="134000"/>
                            </p:stCondLst>
                            <p:childTnLst>
                              <p:par>
                                <p:cTn id="40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3" fill="hold">
                            <p:stCondLst>
                              <p:cond delay="135000"/>
                            </p:stCondLst>
                            <p:childTnLst>
                              <p:par>
                                <p:cTn id="41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11111E-6 L -0.0056 -0.59792 " pathEditMode="relative" rAng="0" ptsTypes="AA">
                                      <p:cBhvr>
                                        <p:cTn id="415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137000"/>
                            </p:stCondLst>
                            <p:childTnLst>
                              <p:par>
                                <p:cTn id="41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9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0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" fill="hold">
                            <p:stCondLst>
                              <p:cond delay="138000"/>
                            </p:stCondLst>
                            <p:childTnLst>
                              <p:par>
                                <p:cTn id="42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111E-6 L -0.00235 -0.56806 " pathEditMode="relative" rAng="0" ptsTypes="AA">
                                      <p:cBhvr>
                                        <p:cTn id="424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5" fill="hold">
                            <p:stCondLst>
                              <p:cond delay="140000"/>
                            </p:stCondLst>
                            <p:childTnLst>
                              <p:par>
                                <p:cTn id="42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141000"/>
                            </p:stCondLst>
                            <p:childTnLst>
                              <p:par>
                                <p:cTn id="43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4.81481E-6 L 0.00078 -0.57038 " pathEditMode="relative" rAng="0" ptsTypes="AA">
                                      <p:cBhvr>
                                        <p:cTn id="433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4" fill="hold">
                            <p:stCondLst>
                              <p:cond delay="143000"/>
                            </p:stCondLst>
                            <p:childTnLst>
                              <p:par>
                                <p:cTn id="43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44000"/>
                            </p:stCondLst>
                            <p:childTnLst>
                              <p:par>
                                <p:cTn id="44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0.00521 -0.56366 " pathEditMode="relative" rAng="0" ptsTypes="AA">
                                      <p:cBhvr>
                                        <p:cTn id="442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146000"/>
                            </p:stCondLst>
                            <p:childTnLst>
                              <p:par>
                                <p:cTn id="44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9" fill="hold">
                            <p:stCondLst>
                              <p:cond delay="147000"/>
                            </p:stCondLst>
                            <p:childTnLst>
                              <p:par>
                                <p:cTn id="45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81481E-6 L -0.0056 -0.59792 " pathEditMode="relative" rAng="0" ptsTypes="AA">
                                      <p:cBhvr>
                                        <p:cTn id="451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149000"/>
                            </p:stCondLst>
                            <p:childTnLst>
                              <p:par>
                                <p:cTn id="45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5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8" fill="hold">
                            <p:stCondLst>
                              <p:cond delay="150000"/>
                            </p:stCondLst>
                            <p:childTnLst>
                              <p:par>
                                <p:cTn id="45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L 0.00521 -0.56366 " pathEditMode="relative" rAng="0" ptsTypes="AA">
                                      <p:cBhvr>
                                        <p:cTn id="460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1" fill="hold">
                            <p:stCondLst>
                              <p:cond delay="152000"/>
                            </p:stCondLst>
                            <p:childTnLst>
                              <p:par>
                                <p:cTn id="46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3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153000"/>
                            </p:stCondLst>
                            <p:childTnLst>
                              <p:par>
                                <p:cTn id="46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81481E-6 L -0.00234 -0.56806 " pathEditMode="relative" rAng="0" ptsTypes="AA">
                                      <p:cBhvr>
                                        <p:cTn id="46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0" fill="hold">
                            <p:stCondLst>
                              <p:cond delay="155000"/>
                            </p:stCondLst>
                            <p:childTnLst>
                              <p:par>
                                <p:cTn id="47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3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156000"/>
                            </p:stCondLst>
                            <p:childTnLst>
                              <p:par>
                                <p:cTn id="47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81481E-6 L -0.00235 -0.56806 " pathEditMode="relative" rAng="0" ptsTypes="AA">
                                      <p:cBhvr>
                                        <p:cTn id="478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>
                            <p:stCondLst>
                              <p:cond delay="158000"/>
                            </p:stCondLst>
                            <p:childTnLst>
                              <p:par>
                                <p:cTn id="48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5" fill="hold">
                            <p:stCondLst>
                              <p:cond delay="159000"/>
                            </p:stCondLst>
                            <p:childTnLst>
                              <p:par>
                                <p:cTn id="48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L 0.00079 -0.57037 " pathEditMode="relative" rAng="0" ptsTypes="AA">
                                      <p:cBhvr>
                                        <p:cTn id="487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161000"/>
                            </p:stCondLst>
                            <p:childTnLst>
                              <p:par>
                                <p:cTn id="48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1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2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" fill="hold">
                            <p:stCondLst>
                              <p:cond delay="162000"/>
                            </p:stCondLst>
                            <p:childTnLst>
                              <p:par>
                                <p:cTn id="49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L -0.00091 -0.5551 " pathEditMode="relative" rAng="0" ptsTypes="AA">
                                      <p:cBhvr>
                                        <p:cTn id="496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" fill="hold">
                            <p:stCondLst>
                              <p:cond delay="164000"/>
                            </p:stCondLst>
                            <p:childTnLst>
                              <p:par>
                                <p:cTn id="49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9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3" fill="hold">
                            <p:stCondLst>
                              <p:cond delay="165000"/>
                            </p:stCondLst>
                            <p:childTnLst>
                              <p:par>
                                <p:cTn id="50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0.0052 -0.56365 " pathEditMode="relative" rAng="0" ptsTypes="AA">
                                      <p:cBhvr>
                                        <p:cTn id="505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6" fill="hold">
                            <p:stCondLst>
                              <p:cond delay="167000"/>
                            </p:stCondLst>
                            <p:childTnLst>
                              <p:par>
                                <p:cTn id="50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9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168000"/>
                            </p:stCondLst>
                            <p:childTnLst>
                              <p:par>
                                <p:cTn id="51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-0.0056 -0.59791 " pathEditMode="relative" rAng="0" ptsTypes="AA">
                                      <p:cBhvr>
                                        <p:cTn id="51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5" fill="hold">
                            <p:stCondLst>
                              <p:cond delay="170000"/>
                            </p:stCondLst>
                            <p:childTnLst>
                              <p:par>
                                <p:cTn id="51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1" fill="hold">
                            <p:stCondLst>
                              <p:cond delay="171000"/>
                            </p:stCondLst>
                            <p:childTnLst>
                              <p:par>
                                <p:cTn id="52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07407E-6 L 0.00521 -0.56365 " pathEditMode="relative" rAng="0" ptsTypes="AA">
                                      <p:cBhvr>
                                        <p:cTn id="523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173000"/>
                            </p:stCondLst>
                            <p:childTnLst>
                              <p:par>
                                <p:cTn id="52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7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0" fill="hold">
                            <p:stCondLst>
                              <p:cond delay="174000"/>
                            </p:stCondLst>
                            <p:childTnLst>
                              <p:par>
                                <p:cTn id="53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11111E-6 L -0.00234 -0.56806 " pathEditMode="relative" rAng="0" ptsTypes="AA">
                                      <p:cBhvr>
                                        <p:cTn id="53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3" fill="hold">
                            <p:stCondLst>
                              <p:cond delay="176000"/>
                            </p:stCondLst>
                            <p:childTnLst>
                              <p:par>
                                <p:cTn id="53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9" fill="hold">
                            <p:stCondLst>
                              <p:cond delay="177000"/>
                            </p:stCondLst>
                            <p:childTnLst>
                              <p:par>
                                <p:cTn id="54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11111E-6 L 0.00078 -0.57037 " pathEditMode="relative" rAng="0" ptsTypes="AA">
                                      <p:cBhvr>
                                        <p:cTn id="541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2" fill="hold">
                            <p:stCondLst>
                              <p:cond delay="179000"/>
                            </p:stCondLst>
                            <p:childTnLst>
                              <p:par>
                                <p:cTn id="54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5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6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8112D1-3AC0-4AAF-982E-FAD318DE8FAD}"/>
              </a:ext>
            </a:extLst>
          </p:cNvPr>
          <p:cNvSpPr txBox="1"/>
          <p:nvPr/>
        </p:nvSpPr>
        <p:spPr>
          <a:xfrm>
            <a:off x="1723785" y="1129553"/>
            <a:ext cx="874443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Round Four</a:t>
            </a:r>
          </a:p>
          <a:p>
            <a:pPr algn="ctr"/>
            <a:endParaRPr lang="en-AU" sz="8000" dirty="0">
              <a:latin typeface="Mathematics Boredom" panose="02000500000000000000" pitchFamily="2" charset="0"/>
            </a:endParaRP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Blinding Lights</a:t>
            </a: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The </a:t>
            </a:r>
            <a:r>
              <a:rPr lang="en-AU" sz="8000" dirty="0" err="1">
                <a:latin typeface="Mathematics Boredom" panose="02000500000000000000" pitchFamily="2" charset="0"/>
              </a:rPr>
              <a:t>Weeknd</a:t>
            </a:r>
            <a:endParaRPr lang="en-AU" sz="8000" dirty="0">
              <a:latin typeface="Mathematics Boredom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469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182558-7E9A-4F6A-8946-197009702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39" y="4381484"/>
            <a:ext cx="2011540" cy="1795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B1060A-094A-4577-8C5C-CB0F543CD6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8137" y="4458324"/>
            <a:ext cx="1687582" cy="1795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CD4BFA-B845-4E59-86FE-D08FB4A251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2068" y="4458324"/>
            <a:ext cx="1850822" cy="1795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2C392B-C784-46DB-89E4-17F269A727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2" y="4458324"/>
            <a:ext cx="1972856" cy="1795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9F0518-10DA-4BC6-A940-6296542E81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846" y="4458324"/>
            <a:ext cx="2011540" cy="1795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2D8956-C128-4623-AFF7-FC622162A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58324"/>
            <a:ext cx="1687582" cy="1795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72D9CC-A9B7-4F9C-B9E7-6BE56C72A3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1" y="4518515"/>
            <a:ext cx="1972856" cy="179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8471F86-F285-4253-AB43-2C6092F409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2768" y="4518515"/>
            <a:ext cx="1850822" cy="1795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6E8221-9E7E-45C6-B765-7C93E14C2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42" y="4518515"/>
            <a:ext cx="2011540" cy="1795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95B031-5E55-45A0-90DD-633D28FD23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1239" y="4518515"/>
            <a:ext cx="1850822" cy="1795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797C74-8B98-4C5A-BCEC-A7A50DFFEF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010" y="4518515"/>
            <a:ext cx="1687582" cy="1795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5993854-AA3A-49E2-A44B-68D25624E0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9189" y="4518515"/>
            <a:ext cx="1687582" cy="1795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48FE49-5A66-46FA-8675-98FF036CD6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0310" y="4488420"/>
            <a:ext cx="1972856" cy="1795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5CD480B-42C6-406F-BE23-8376E403A8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57" y="4371879"/>
            <a:ext cx="2011540" cy="1795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ADDADBD-63D5-4A8A-B50B-B0FD14E7D2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7155" y="4448719"/>
            <a:ext cx="1687582" cy="1795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E052A9B-6E54-4096-B98A-4068574BE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1086" y="4448719"/>
            <a:ext cx="1850822" cy="1795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EFDE89A-A8A2-4D7B-9EC6-D9E4311FBE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30" y="4448719"/>
            <a:ext cx="1972856" cy="1795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40CC59C-35D8-4202-9E37-AE5C65574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64" y="4448719"/>
            <a:ext cx="2011540" cy="17953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5DE7769-8B40-4798-B794-7C370AD5B4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48719"/>
            <a:ext cx="1687582" cy="17953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9B59684-5DA4-4680-9867-48023E28A4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29" y="4508910"/>
            <a:ext cx="1972856" cy="1795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83A80CD-552B-46AA-B5A2-1A85DF8556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786" y="4508910"/>
            <a:ext cx="1850822" cy="17953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FFDE045-492A-4F77-98EB-A0267D5E62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460" y="4508910"/>
            <a:ext cx="2011540" cy="17953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98A191E-418F-4A8C-91AF-2B3483DFEC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0257" y="4508910"/>
            <a:ext cx="1850822" cy="17953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9B89442-AB6E-434E-9356-8B03EDE386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028" y="4508910"/>
            <a:ext cx="1687582" cy="17953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17CE89C-6087-4AD1-8138-D218B0BC7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8207" y="4508910"/>
            <a:ext cx="1687582" cy="17953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BE4980E-7905-47A5-A555-F4B27DAD70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9328" y="4478815"/>
            <a:ext cx="1972856" cy="17953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4B668AC-9B47-45B4-BDA0-5CB50E0D9F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0017" y="4444019"/>
            <a:ext cx="2044149" cy="1800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179CE25-2216-4E30-93A5-7FA7F29C89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20297" y="4412540"/>
            <a:ext cx="2044149" cy="180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C576F12-C69A-41F4-98C8-2CF393C4C1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9122" y="4473677"/>
            <a:ext cx="2044149" cy="1800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8270EC0-686F-482A-965D-DF48DF9391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40577" y="4473677"/>
            <a:ext cx="2044149" cy="180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2A54BBF-E698-4F06-9EEB-E7F19E5E8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689" y="4360994"/>
            <a:ext cx="2011540" cy="17953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73B4831-763C-4221-9C9E-4EAEC4B1B8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7787" y="4437834"/>
            <a:ext cx="1687582" cy="17953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4BF224F-3452-4E7B-9972-CA6ECA6BC6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1718" y="4437834"/>
            <a:ext cx="1850822" cy="17953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1465873-355D-491D-8B1C-083A0A24F8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2" y="4437834"/>
            <a:ext cx="1972856" cy="17953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BFA8E04-F639-469E-A0CC-22F2134E59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496" y="4437834"/>
            <a:ext cx="2011540" cy="17953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C5954A4-8287-4594-951A-1A834562E5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489" y="4437834"/>
            <a:ext cx="1687582" cy="17953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8F9F7C98-30B2-4937-A157-D138CFCDC0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1" y="4498025"/>
            <a:ext cx="1972856" cy="17953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2BD5647-C9FF-4DB3-B586-C0197D4711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2418" y="4498025"/>
            <a:ext cx="1850822" cy="17953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0CC9195-727A-4BBD-B423-01DFDB5811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92" y="4498025"/>
            <a:ext cx="2011540" cy="17953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2F05DDF6-6E9B-4FAA-8A2B-6DE925D5DB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0889" y="4498025"/>
            <a:ext cx="1850822" cy="17953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BA770B25-F49A-47AD-9BF0-54ED11CFA5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7660" y="4498025"/>
            <a:ext cx="1687582" cy="17953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4A2A3CD-6544-4850-B022-BCBAD3DCC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98025"/>
            <a:ext cx="1687582" cy="17953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456D78F-42D1-4C22-BEF0-7A16FE804A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9960" y="4467930"/>
            <a:ext cx="1972856" cy="17953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3CAA840-77BA-41B4-ADEA-F006D1098A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707" y="4351389"/>
            <a:ext cx="2011540" cy="17953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FC9FBC1-518F-460A-9B4B-BD9355ABAA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6805" y="4428229"/>
            <a:ext cx="1687582" cy="17953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8D62BCD-E559-426C-B43A-DC90381082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0736" y="4428229"/>
            <a:ext cx="1850822" cy="17953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12B6A9F4-A157-466F-9C2F-C7426ACF64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80" y="4428229"/>
            <a:ext cx="1972856" cy="17953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AE284B8-E463-446B-B0D4-00AC2BC46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514" y="4428229"/>
            <a:ext cx="2011540" cy="17953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06349C7C-2359-4039-AE78-8183C4AD67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7" y="4428229"/>
            <a:ext cx="1687582" cy="17953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32B5BA4-3369-425F-9D46-0C4CDE81CA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79" y="4488420"/>
            <a:ext cx="1972856" cy="17953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39EF5916-44C1-423F-93F7-44B48E4E61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1436" y="4488420"/>
            <a:ext cx="1850822" cy="17953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45DBE5F2-CA33-4D19-B881-F779954A31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  <a14:imgEffect>
                      <a14:colorTemperature colorTemp="6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89" y="4488420"/>
            <a:ext cx="2011540" cy="17953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52A785D4-F6C8-4B96-BBB7-83C12AF927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907" y="4488420"/>
            <a:ext cx="1850822" cy="17953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46A9878F-5E5C-407E-B6D8-64086E5A8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6678" y="4488420"/>
            <a:ext cx="1687582" cy="17953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D145B58E-9583-4276-8FBE-CADB305638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88420"/>
            <a:ext cx="1687582" cy="17953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29A91CD1-67A8-478A-A039-D770CCA918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8978" y="4458325"/>
            <a:ext cx="1972856" cy="17953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31A5FCC6-5DBB-4B15-983C-E125FA08AC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89667" y="4423529"/>
            <a:ext cx="2044149" cy="1800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F4FCF53F-9A83-4CBE-B225-2DBDEA2C91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9947" y="4392050"/>
            <a:ext cx="2044149" cy="18000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B83AEC50-A299-4BBD-9312-E38D3718B2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58772" y="4453187"/>
            <a:ext cx="2044149" cy="18000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8CF91E3-6FFA-4E64-81DF-06593D6B27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30227" y="4453187"/>
            <a:ext cx="2044149" cy="1800000"/>
          </a:xfrm>
          <a:prstGeom prst="rect">
            <a:avLst/>
          </a:prstGeom>
        </p:spPr>
      </p:pic>
      <p:pic>
        <p:nvPicPr>
          <p:cNvPr id="63" name="blinding lights">
            <a:hlinkClick r:id="" action="ppaction://media"/>
            <a:extLst>
              <a:ext uri="{FF2B5EF4-FFF2-40B4-BE49-F238E27FC236}">
                <a16:creationId xmlns:a16="http://schemas.microsoft.com/office/drawing/2014/main" id="{6060516F-EC76-495B-9639-EB80C5C786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98121" y="110778"/>
            <a:ext cx="304800" cy="30480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5B5891-B3C5-48F2-B72B-C37A7617D384}"/>
              </a:ext>
            </a:extLst>
          </p:cNvPr>
          <p:cNvSpPr/>
          <p:nvPr/>
        </p:nvSpPr>
        <p:spPr>
          <a:xfrm>
            <a:off x="245890" y="415578"/>
            <a:ext cx="11741202" cy="1943014"/>
          </a:xfrm>
          <a:prstGeom prst="roundRect">
            <a:avLst/>
          </a:prstGeom>
          <a:noFill/>
          <a:ln w="28575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27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96296E-6 L 0.00521 -0.5636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07407E-6 L -0.00559 -0.59792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00"/>
                            </p:stCondLst>
                            <p:childTnLst>
                              <p:par>
                                <p:cTn id="2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96296E-6 L -0.00234 -0.5680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00"/>
                            </p:stCondLst>
                            <p:childTnLst>
                              <p:par>
                                <p:cTn id="3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9000"/>
                            </p:stCondLst>
                            <p:childTnLst>
                              <p:par>
                                <p:cTn id="3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81481E-6 L -0.00092 -0.5550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000"/>
                            </p:stCondLst>
                            <p:childTnLst>
                              <p:par>
                                <p:cTn id="3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0"/>
                            </p:stCondLst>
                            <p:childTnLst>
                              <p:par>
                                <p:cTn id="4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0.00078 -0.57037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4000"/>
                            </p:stCondLst>
                            <p:childTnLst>
                              <p:par>
                                <p:cTn id="4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0"/>
                            </p:stCondLst>
                            <p:childTnLst>
                              <p:par>
                                <p:cTn id="5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96296E-6 L -0.0056 -0.5979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7000"/>
                            </p:stCondLst>
                            <p:childTnLst>
                              <p:par>
                                <p:cTn id="5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8000"/>
                            </p:stCondLst>
                            <p:childTnLst>
                              <p:par>
                                <p:cTn id="6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-0.00234 -0.56806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0"/>
                            </p:stCondLst>
                            <p:childTnLst>
                              <p:par>
                                <p:cTn id="6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1000"/>
                            </p:stCondLst>
                            <p:childTnLst>
                              <p:par>
                                <p:cTn id="7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33333E-6 L 0.00078 -0.57037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3000"/>
                            </p:stCondLst>
                            <p:childTnLst>
                              <p:par>
                                <p:cTn id="7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4000"/>
                            </p:stCondLst>
                            <p:childTnLst>
                              <p:par>
                                <p:cTn id="8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33333E-6 L 0.00521 -0.56365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6000"/>
                            </p:stCondLst>
                            <p:childTnLst>
                              <p:par>
                                <p:cTn id="8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7000"/>
                            </p:stCondLst>
                            <p:childTnLst>
                              <p:par>
                                <p:cTn id="9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33333E-6 L -0.0056 -0.59791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9000"/>
                            </p:stCondLst>
                            <p:childTnLst>
                              <p:par>
                                <p:cTn id="9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0000"/>
                            </p:stCondLst>
                            <p:childTnLst>
                              <p:par>
                                <p:cTn id="9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00521 -0.56365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2000"/>
                            </p:stCondLst>
                            <p:childTnLst>
                              <p:par>
                                <p:cTn id="10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3000"/>
                            </p:stCondLst>
                            <p:childTnLst>
                              <p:par>
                                <p:cTn id="10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81481E-6 L -0.00092 -0.55509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5000"/>
                            </p:stCondLst>
                            <p:childTnLst>
                              <p:par>
                                <p:cTn id="11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6000"/>
                            </p:stCondLst>
                            <p:childTnLst>
                              <p:par>
                                <p:cTn id="11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3.33333E-6 L -0.00235 -0.56805 " pathEditMode="relative" rAng="0" ptsTypes="AA">
                                      <p:cBhvr>
                                        <p:cTn id="1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8000"/>
                            </p:stCondLst>
                            <p:childTnLst>
                              <p:par>
                                <p:cTn id="12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9000"/>
                            </p:stCondLst>
                            <p:childTnLst>
                              <p:par>
                                <p:cTn id="12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0.00234 -0.56805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41000"/>
                            </p:stCondLst>
                            <p:childTnLst>
                              <p:par>
                                <p:cTn id="12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2000"/>
                            </p:stCondLst>
                            <p:childTnLst>
                              <p:par>
                                <p:cTn id="13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81481E-6 L 0.00078 -0.57038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44000"/>
                            </p:stCondLst>
                            <p:childTnLst>
                              <p:par>
                                <p:cTn id="13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45000"/>
                            </p:stCondLst>
                            <p:childTnLst>
                              <p:par>
                                <p:cTn id="14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056 -0.59792 " pathEditMode="relative" rAng="0" ptsTypes="AA">
                                      <p:cBhvr>
                                        <p:cTn id="14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7000"/>
                            </p:stCondLst>
                            <p:childTnLst>
                              <p:par>
                                <p:cTn id="14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48000"/>
                            </p:stCondLst>
                            <p:childTnLst>
                              <p:par>
                                <p:cTn id="15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2.96296E-6 L -0.00091 -0.5551 " pathEditMode="relative" rAng="0" ptsTypes="AA">
                                      <p:cBhvr>
                                        <p:cTn id="15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00"/>
                            </p:stCondLst>
                            <p:childTnLst>
                              <p:par>
                                <p:cTn id="15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1000"/>
                            </p:stCondLst>
                            <p:childTnLst>
                              <p:par>
                                <p:cTn id="16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0.00521 -0.56366 " pathEditMode="relative" rAng="0" ptsTypes="AA">
                                      <p:cBhvr>
                                        <p:cTn id="16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53000"/>
                            </p:stCondLst>
                            <p:childTnLst>
                              <p:par>
                                <p:cTn id="16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4000"/>
                            </p:stCondLst>
                            <p:childTnLst>
                              <p:par>
                                <p:cTn id="17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L -0.00234 -0.56806 " pathEditMode="relative" rAng="0" ptsTypes="AA">
                                      <p:cBhvr>
                                        <p:cTn id="17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6000"/>
                            </p:stCondLst>
                            <p:childTnLst>
                              <p:par>
                                <p:cTn id="17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7000"/>
                            </p:stCondLst>
                            <p:childTnLst>
                              <p:par>
                                <p:cTn id="18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0.00078 -0.57037 " pathEditMode="relative" rAng="0" ptsTypes="AA">
                                      <p:cBhvr>
                                        <p:cTn id="18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59000"/>
                            </p:stCondLst>
                            <p:childTnLst>
                              <p:par>
                                <p:cTn id="18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60000"/>
                            </p:stCondLst>
                            <p:childTnLst>
                              <p:par>
                                <p:cTn id="18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85185E-6 L -0.0056 -0.59792 " pathEditMode="relative" rAng="0" ptsTypes="AA">
                                      <p:cBhvr>
                                        <p:cTn id="19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62000"/>
                            </p:stCondLst>
                            <p:childTnLst>
                              <p:par>
                                <p:cTn id="19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63000"/>
                            </p:stCondLst>
                            <p:childTnLst>
                              <p:par>
                                <p:cTn id="19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-0.00091 -0.5551 " pathEditMode="relative" rAng="0" ptsTypes="AA">
                                      <p:cBhvr>
                                        <p:cTn id="19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65000"/>
                            </p:stCondLst>
                            <p:childTnLst>
                              <p:par>
                                <p:cTn id="20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66000"/>
                            </p:stCondLst>
                            <p:childTnLst>
                              <p:par>
                                <p:cTn id="20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07407E-6 L -0.00234 -0.56805 " pathEditMode="relative" rAng="0" ptsTypes="AA">
                                      <p:cBhvr>
                                        <p:cTn id="20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68000"/>
                            </p:stCondLst>
                            <p:childTnLst>
                              <p:par>
                                <p:cTn id="21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69000"/>
                            </p:stCondLst>
                            <p:childTnLst>
                              <p:par>
                                <p:cTn id="21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0.00234 -0.56805 " pathEditMode="relative" rAng="0" ptsTypes="AA">
                                      <p:cBhvr>
                                        <p:cTn id="217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71000"/>
                            </p:stCondLst>
                            <p:childTnLst>
                              <p:par>
                                <p:cTn id="21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72000"/>
                            </p:stCondLst>
                            <p:childTnLst>
                              <p:par>
                                <p:cTn id="22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0.00078 -0.57037 " pathEditMode="relative" rAng="0" ptsTypes="AA">
                                      <p:cBhvr>
                                        <p:cTn id="22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74000"/>
                            </p:stCondLst>
                            <p:childTnLst>
                              <p:par>
                                <p:cTn id="22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75000"/>
                            </p:stCondLst>
                            <p:childTnLst>
                              <p:par>
                                <p:cTn id="23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-0.0056 -0.59792 " pathEditMode="relative" rAng="0" ptsTypes="AA">
                                      <p:cBhvr>
                                        <p:cTn id="23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77000"/>
                            </p:stCondLst>
                            <p:childTnLst>
                              <p:par>
                                <p:cTn id="23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78000"/>
                            </p:stCondLst>
                            <p:childTnLst>
                              <p:par>
                                <p:cTn id="24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-0.00091 -0.55509 " pathEditMode="relative" rAng="0" ptsTypes="AA">
                                      <p:cBhvr>
                                        <p:cTn id="244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80000"/>
                            </p:stCondLst>
                            <p:childTnLst>
                              <p:par>
                                <p:cTn id="24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81000"/>
                            </p:stCondLst>
                            <p:childTnLst>
                              <p:par>
                                <p:cTn id="25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11111E-6 L 0.00521 -0.56366 " pathEditMode="relative" rAng="0" ptsTypes="AA">
                                      <p:cBhvr>
                                        <p:cTn id="253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83000"/>
                            </p:stCondLst>
                            <p:childTnLst>
                              <p:par>
                                <p:cTn id="25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84000"/>
                            </p:stCondLst>
                            <p:childTnLst>
                              <p:par>
                                <p:cTn id="26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-0.00235 -0.56806 " pathEditMode="relative" rAng="0" ptsTypes="AA">
                                      <p:cBhvr>
                                        <p:cTn id="26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86000"/>
                            </p:stCondLst>
                            <p:childTnLst>
                              <p:par>
                                <p:cTn id="26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87000"/>
                            </p:stCondLst>
                            <p:childTnLst>
                              <p:par>
                                <p:cTn id="27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0.00078 -0.57037 " pathEditMode="relative" rAng="0" ptsTypes="AA">
                                      <p:cBhvr>
                                        <p:cTn id="27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89000"/>
                            </p:stCondLst>
                            <p:childTnLst>
                              <p:par>
                                <p:cTn id="27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90000"/>
                            </p:stCondLst>
                            <p:childTnLst>
                              <p:par>
                                <p:cTn id="27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44444E-6 L 0.00521 -0.56365 " pathEditMode="relative" rAng="0" ptsTypes="AA">
                                      <p:cBhvr>
                                        <p:cTn id="28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92000"/>
                            </p:stCondLst>
                            <p:childTnLst>
                              <p:par>
                                <p:cTn id="28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93000"/>
                            </p:stCondLst>
                            <p:childTnLst>
                              <p:par>
                                <p:cTn id="28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44444E-6 L -0.00559 -0.59791 " pathEditMode="relative" rAng="0" ptsTypes="AA">
                                      <p:cBhvr>
                                        <p:cTn id="28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95000"/>
                            </p:stCondLst>
                            <p:childTnLst>
                              <p:par>
                                <p:cTn id="29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3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96000"/>
                            </p:stCondLst>
                            <p:childTnLst>
                              <p:par>
                                <p:cTn id="29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0.00521 -0.56365 " pathEditMode="relative" rAng="0" ptsTypes="AA">
                                      <p:cBhvr>
                                        <p:cTn id="29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98000"/>
                            </p:stCondLst>
                            <p:childTnLst>
                              <p:par>
                                <p:cTn id="30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99000"/>
                            </p:stCondLst>
                            <p:childTnLst>
                              <p:par>
                                <p:cTn id="30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44444E-6 L -0.00234 -0.56805 " pathEditMode="relative" rAng="0" ptsTypes="AA">
                                      <p:cBhvr>
                                        <p:cTn id="307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01000"/>
                            </p:stCondLst>
                            <p:childTnLst>
                              <p:par>
                                <p:cTn id="30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4" fill="hold">
                            <p:stCondLst>
                              <p:cond delay="102000"/>
                            </p:stCondLst>
                            <p:childTnLst>
                              <p:par>
                                <p:cTn id="31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44444E-6 L -0.00235 -0.56805 " pathEditMode="relative" rAng="0" ptsTypes="AA">
                                      <p:cBhvr>
                                        <p:cTn id="31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7" fill="hold">
                            <p:stCondLst>
                              <p:cond delay="104000"/>
                            </p:stCondLst>
                            <p:childTnLst>
                              <p:par>
                                <p:cTn id="31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105000"/>
                            </p:stCondLst>
                            <p:childTnLst>
                              <p:par>
                                <p:cTn id="32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6 L 0.00078 -0.57037 " pathEditMode="relative" rAng="0" ptsTypes="AA">
                                      <p:cBhvr>
                                        <p:cTn id="32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107000"/>
                            </p:stCondLst>
                            <p:childTnLst>
                              <p:par>
                                <p:cTn id="32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108000"/>
                            </p:stCondLst>
                            <p:childTnLst>
                              <p:par>
                                <p:cTn id="33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L -0.00091 -0.5551 " pathEditMode="relative" rAng="0" ptsTypes="AA">
                                      <p:cBhvr>
                                        <p:cTn id="33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110000"/>
                            </p:stCondLst>
                            <p:childTnLst>
                              <p:par>
                                <p:cTn id="33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1" fill="hold">
                            <p:stCondLst>
                              <p:cond delay="111000"/>
                            </p:stCondLst>
                            <p:childTnLst>
                              <p:par>
                                <p:cTn id="34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33333E-6 L -0.0056 -0.59792 " pathEditMode="relative" rAng="0" ptsTypes="AA">
                                      <p:cBhvr>
                                        <p:cTn id="343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113000"/>
                            </p:stCondLst>
                            <p:childTnLst>
                              <p:par>
                                <p:cTn id="34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7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0" fill="hold">
                            <p:stCondLst>
                              <p:cond delay="114000"/>
                            </p:stCondLst>
                            <p:childTnLst>
                              <p:par>
                                <p:cTn id="35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22222E-6 L 0.00521 -0.56366 " pathEditMode="relative" rAng="0" ptsTypes="AA">
                                      <p:cBhvr>
                                        <p:cTn id="35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3" fill="hold">
                            <p:stCondLst>
                              <p:cond delay="116000"/>
                            </p:stCondLst>
                            <p:childTnLst>
                              <p:par>
                                <p:cTn id="35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117000"/>
                            </p:stCondLst>
                            <p:childTnLst>
                              <p:par>
                                <p:cTn id="36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22222E-6 L -0.00235 -0.56806 " pathEditMode="relative" rAng="0" ptsTypes="AA">
                                      <p:cBhvr>
                                        <p:cTn id="361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2" fill="hold">
                            <p:stCondLst>
                              <p:cond delay="119000"/>
                            </p:stCondLst>
                            <p:childTnLst>
                              <p:par>
                                <p:cTn id="36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5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120000"/>
                            </p:stCondLst>
                            <p:childTnLst>
                              <p:par>
                                <p:cTn id="36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44444E-6 L -0.00091 -0.5551 " pathEditMode="relative" rAng="0" ptsTypes="AA">
                                      <p:cBhvr>
                                        <p:cTn id="370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122000"/>
                            </p:stCondLst>
                            <p:childTnLst>
                              <p:par>
                                <p:cTn id="37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123000"/>
                            </p:stCondLst>
                            <p:childTnLst>
                              <p:par>
                                <p:cTn id="37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0.00078 -0.57037 " pathEditMode="relative" rAng="0" ptsTypes="AA">
                                      <p:cBhvr>
                                        <p:cTn id="37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125000"/>
                            </p:stCondLst>
                            <p:childTnLst>
                              <p:par>
                                <p:cTn id="38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3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6" fill="hold">
                            <p:stCondLst>
                              <p:cond delay="126000"/>
                            </p:stCondLst>
                            <p:childTnLst>
                              <p:par>
                                <p:cTn id="38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22222E-6 L -0.0056 -0.59792 " pathEditMode="relative" rAng="0" ptsTypes="AA">
                                      <p:cBhvr>
                                        <p:cTn id="38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9" fill="hold">
                            <p:stCondLst>
                              <p:cond delay="128000"/>
                            </p:stCondLst>
                            <p:childTnLst>
                              <p:par>
                                <p:cTn id="39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>
                            <p:stCondLst>
                              <p:cond delay="129000"/>
                            </p:stCondLst>
                            <p:childTnLst>
                              <p:par>
                                <p:cTn id="39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22222E-6 L -0.00234 -0.56806 " pathEditMode="relative" rAng="0" ptsTypes="AA">
                                      <p:cBhvr>
                                        <p:cTn id="39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8" fill="hold">
                            <p:stCondLst>
                              <p:cond delay="131000"/>
                            </p:stCondLst>
                            <p:childTnLst>
                              <p:par>
                                <p:cTn id="39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2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132000"/>
                            </p:stCondLst>
                            <p:childTnLst>
                              <p:par>
                                <p:cTn id="40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07407E-6 L 0.00078 -0.57037 " pathEditMode="relative" rAng="0" ptsTypes="AA">
                                      <p:cBhvr>
                                        <p:cTn id="40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>
                            <p:stCondLst>
                              <p:cond delay="134000"/>
                            </p:stCondLst>
                            <p:childTnLst>
                              <p:par>
                                <p:cTn id="40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3" fill="hold">
                            <p:stCondLst>
                              <p:cond delay="135000"/>
                            </p:stCondLst>
                            <p:childTnLst>
                              <p:par>
                                <p:cTn id="41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11111E-6 L -0.0056 -0.59792 " pathEditMode="relative" rAng="0" ptsTypes="AA">
                                      <p:cBhvr>
                                        <p:cTn id="415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137000"/>
                            </p:stCondLst>
                            <p:childTnLst>
                              <p:par>
                                <p:cTn id="41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9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0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" fill="hold">
                            <p:stCondLst>
                              <p:cond delay="138000"/>
                            </p:stCondLst>
                            <p:childTnLst>
                              <p:par>
                                <p:cTn id="42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111E-6 L -0.00235 -0.56806 " pathEditMode="relative" rAng="0" ptsTypes="AA">
                                      <p:cBhvr>
                                        <p:cTn id="424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5" fill="hold">
                            <p:stCondLst>
                              <p:cond delay="140000"/>
                            </p:stCondLst>
                            <p:childTnLst>
                              <p:par>
                                <p:cTn id="42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141000"/>
                            </p:stCondLst>
                            <p:childTnLst>
                              <p:par>
                                <p:cTn id="43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4.81481E-6 L 0.00078 -0.57038 " pathEditMode="relative" rAng="0" ptsTypes="AA">
                                      <p:cBhvr>
                                        <p:cTn id="433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4" fill="hold">
                            <p:stCondLst>
                              <p:cond delay="143000"/>
                            </p:stCondLst>
                            <p:childTnLst>
                              <p:par>
                                <p:cTn id="43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44000"/>
                            </p:stCondLst>
                            <p:childTnLst>
                              <p:par>
                                <p:cTn id="44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0.00521 -0.56366 " pathEditMode="relative" rAng="0" ptsTypes="AA">
                                      <p:cBhvr>
                                        <p:cTn id="442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146000"/>
                            </p:stCondLst>
                            <p:childTnLst>
                              <p:par>
                                <p:cTn id="44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9" fill="hold">
                            <p:stCondLst>
                              <p:cond delay="147000"/>
                            </p:stCondLst>
                            <p:childTnLst>
                              <p:par>
                                <p:cTn id="45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81481E-6 L -0.0056 -0.59792 " pathEditMode="relative" rAng="0" ptsTypes="AA">
                                      <p:cBhvr>
                                        <p:cTn id="451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149000"/>
                            </p:stCondLst>
                            <p:childTnLst>
                              <p:par>
                                <p:cTn id="45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5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8" fill="hold">
                            <p:stCondLst>
                              <p:cond delay="150000"/>
                            </p:stCondLst>
                            <p:childTnLst>
                              <p:par>
                                <p:cTn id="45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L 0.00521 -0.56366 " pathEditMode="relative" rAng="0" ptsTypes="AA">
                                      <p:cBhvr>
                                        <p:cTn id="460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1" fill="hold">
                            <p:stCondLst>
                              <p:cond delay="152000"/>
                            </p:stCondLst>
                            <p:childTnLst>
                              <p:par>
                                <p:cTn id="46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3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153000"/>
                            </p:stCondLst>
                            <p:childTnLst>
                              <p:par>
                                <p:cTn id="46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81481E-6 L -0.00234 -0.56806 " pathEditMode="relative" rAng="0" ptsTypes="AA">
                                      <p:cBhvr>
                                        <p:cTn id="46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0" fill="hold">
                            <p:stCondLst>
                              <p:cond delay="155000"/>
                            </p:stCondLst>
                            <p:childTnLst>
                              <p:par>
                                <p:cTn id="47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3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156000"/>
                            </p:stCondLst>
                            <p:childTnLst>
                              <p:par>
                                <p:cTn id="47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81481E-6 L -0.00235 -0.56806 " pathEditMode="relative" rAng="0" ptsTypes="AA">
                                      <p:cBhvr>
                                        <p:cTn id="478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>
                            <p:stCondLst>
                              <p:cond delay="158000"/>
                            </p:stCondLst>
                            <p:childTnLst>
                              <p:par>
                                <p:cTn id="48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5" fill="hold">
                            <p:stCondLst>
                              <p:cond delay="159000"/>
                            </p:stCondLst>
                            <p:childTnLst>
                              <p:par>
                                <p:cTn id="48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L 0.00079 -0.57037 " pathEditMode="relative" rAng="0" ptsTypes="AA">
                                      <p:cBhvr>
                                        <p:cTn id="487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161000"/>
                            </p:stCondLst>
                            <p:childTnLst>
                              <p:par>
                                <p:cTn id="48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1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2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" fill="hold">
                            <p:stCondLst>
                              <p:cond delay="162000"/>
                            </p:stCondLst>
                            <p:childTnLst>
                              <p:par>
                                <p:cTn id="49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L -0.00091 -0.5551 " pathEditMode="relative" rAng="0" ptsTypes="AA">
                                      <p:cBhvr>
                                        <p:cTn id="496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" fill="hold">
                            <p:stCondLst>
                              <p:cond delay="164000"/>
                            </p:stCondLst>
                            <p:childTnLst>
                              <p:par>
                                <p:cTn id="49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9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3" fill="hold">
                            <p:stCondLst>
                              <p:cond delay="165000"/>
                            </p:stCondLst>
                            <p:childTnLst>
                              <p:par>
                                <p:cTn id="50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0.0052 -0.56365 " pathEditMode="relative" rAng="0" ptsTypes="AA">
                                      <p:cBhvr>
                                        <p:cTn id="505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6" fill="hold">
                            <p:stCondLst>
                              <p:cond delay="167000"/>
                            </p:stCondLst>
                            <p:childTnLst>
                              <p:par>
                                <p:cTn id="50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9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168000"/>
                            </p:stCondLst>
                            <p:childTnLst>
                              <p:par>
                                <p:cTn id="51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-0.0056 -0.59791 " pathEditMode="relative" rAng="0" ptsTypes="AA">
                                      <p:cBhvr>
                                        <p:cTn id="51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5" fill="hold">
                            <p:stCondLst>
                              <p:cond delay="170000"/>
                            </p:stCondLst>
                            <p:childTnLst>
                              <p:par>
                                <p:cTn id="51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1" fill="hold">
                            <p:stCondLst>
                              <p:cond delay="171000"/>
                            </p:stCondLst>
                            <p:childTnLst>
                              <p:par>
                                <p:cTn id="52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07407E-6 L 0.00521 -0.56365 " pathEditMode="relative" rAng="0" ptsTypes="AA">
                                      <p:cBhvr>
                                        <p:cTn id="523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173000"/>
                            </p:stCondLst>
                            <p:childTnLst>
                              <p:par>
                                <p:cTn id="52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7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0" fill="hold">
                            <p:stCondLst>
                              <p:cond delay="174000"/>
                            </p:stCondLst>
                            <p:childTnLst>
                              <p:par>
                                <p:cTn id="53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11111E-6 L -0.00234 -0.56806 " pathEditMode="relative" rAng="0" ptsTypes="AA">
                                      <p:cBhvr>
                                        <p:cTn id="53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3" fill="hold">
                            <p:stCondLst>
                              <p:cond delay="176000"/>
                            </p:stCondLst>
                            <p:childTnLst>
                              <p:par>
                                <p:cTn id="53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9" fill="hold">
                            <p:stCondLst>
                              <p:cond delay="177000"/>
                            </p:stCondLst>
                            <p:childTnLst>
                              <p:par>
                                <p:cTn id="54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11111E-6 L 0.00078 -0.57037 " pathEditMode="relative" rAng="0" ptsTypes="AA">
                                      <p:cBhvr>
                                        <p:cTn id="541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2" fill="hold">
                            <p:stCondLst>
                              <p:cond delay="179000"/>
                            </p:stCondLst>
                            <p:childTnLst>
                              <p:par>
                                <p:cTn id="54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5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6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4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8112D1-3AC0-4AAF-982E-FAD318DE8FAD}"/>
              </a:ext>
            </a:extLst>
          </p:cNvPr>
          <p:cNvSpPr txBox="1"/>
          <p:nvPr/>
        </p:nvSpPr>
        <p:spPr>
          <a:xfrm>
            <a:off x="129348" y="610136"/>
            <a:ext cx="11933304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Round Five</a:t>
            </a: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 </a:t>
            </a: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Shup Up and Dance With Me</a:t>
            </a: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Walk The Moon</a:t>
            </a:r>
          </a:p>
          <a:p>
            <a:pPr algn="ctr"/>
            <a:endParaRPr lang="en-AU" sz="8000" dirty="0">
              <a:latin typeface="Mathematics Boredom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022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447B1C-117E-4EBD-8DA9-0108B2ADB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39" y="4381484"/>
            <a:ext cx="2011540" cy="1795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7D8847-D280-4E73-8C8E-A49FAEEB67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8137" y="4458324"/>
            <a:ext cx="1687582" cy="1795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6464D8-F7D5-40BF-A969-B58FFF57DD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2068" y="4458324"/>
            <a:ext cx="1850822" cy="1795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D41A06-9547-4E79-B99A-650C9CBA95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2" y="4458324"/>
            <a:ext cx="1972856" cy="1795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E1D05B-4BAA-4EBD-9399-FBCB76D303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846" y="4458324"/>
            <a:ext cx="2011540" cy="1795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5C9156-7C94-4CF8-B964-A4FD215EF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58324"/>
            <a:ext cx="1687582" cy="1795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FD84A6-D133-4E98-BBC6-44E9555A75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1" y="4518515"/>
            <a:ext cx="1972856" cy="179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6FF2CC-BECA-471E-ABDD-65F823A5CF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2768" y="4518515"/>
            <a:ext cx="1850822" cy="1795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82E762-94AE-435D-9BC6-792A2696EB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42" y="4518515"/>
            <a:ext cx="2011540" cy="1795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279331-5D47-4801-BA71-49E713EBC4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1239" y="4518515"/>
            <a:ext cx="1850822" cy="1795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B740FF6-7222-4B61-83F8-25B5CAD718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010" y="4518515"/>
            <a:ext cx="1687582" cy="1795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46131D-8994-4975-8CC2-BF51DF4B60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9189" y="4518515"/>
            <a:ext cx="1687582" cy="1795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7CF504-5382-4383-B677-F54E638E8B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0310" y="4488420"/>
            <a:ext cx="1972856" cy="1795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7EBF6C0-8B1A-4052-AC74-9F0B2E3738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57" y="4371879"/>
            <a:ext cx="2011540" cy="1795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66D9522-BAD9-45B4-8509-8BC6C562E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7155" y="4448719"/>
            <a:ext cx="1687582" cy="1795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50A6986-229A-4B80-9583-0456B41B4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1086" y="4448719"/>
            <a:ext cx="1850822" cy="1795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537CE54-1195-4692-BFC5-43D78F25F7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30" y="4448719"/>
            <a:ext cx="1972856" cy="1795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595D87D-F0DA-4C54-9CF6-AA8334098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64" y="4448719"/>
            <a:ext cx="2011540" cy="17953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10CBF10-1881-40C2-8EC1-1A1FED5767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48719"/>
            <a:ext cx="1687582" cy="17953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99AF582-3DB2-4C0A-B21C-EF82F0C819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29" y="4508910"/>
            <a:ext cx="1972856" cy="1795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68D18E9-ACA5-4088-9A7F-CE7B4150DE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786" y="4508910"/>
            <a:ext cx="1850822" cy="17953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3999620-6AB2-4A59-B14E-0C33F33CD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460" y="4508910"/>
            <a:ext cx="2011540" cy="17953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C704E45-1839-4663-A2CE-75092A7298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0257" y="4508910"/>
            <a:ext cx="1850822" cy="17953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1C99FDE-2AA7-4A98-AAA0-F4CC5B789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028" y="4508910"/>
            <a:ext cx="1687582" cy="17953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9EEAEA8-4BC9-4552-B899-A94D3E5F63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8207" y="4508910"/>
            <a:ext cx="1687582" cy="17953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3DD4164-0854-4909-8814-1634B63F0A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9328" y="4478815"/>
            <a:ext cx="1972856" cy="17953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E5B600B-715F-4AFA-B209-DD6249A8A4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0017" y="4444019"/>
            <a:ext cx="2044149" cy="180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449B68D-42FA-4116-8E90-5C9BF165F4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20297" y="4412540"/>
            <a:ext cx="2044149" cy="1800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F5D58E1-B264-440D-A3E2-E6ED5C1FAD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9122" y="4473677"/>
            <a:ext cx="2044149" cy="1800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519A558-C340-4D8C-B48C-9AEEB5DFDB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40577" y="4473677"/>
            <a:ext cx="2044149" cy="1800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A56637B-61A9-4010-BAB0-A3E077F6E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689" y="4360994"/>
            <a:ext cx="2011540" cy="17953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D304315-39D3-4BF0-8C42-2B8F8CAC63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7787" y="4437834"/>
            <a:ext cx="1687582" cy="17953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13889BBE-3B4E-4B94-8DF9-1C16C3D3F4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1718" y="4437834"/>
            <a:ext cx="1850822" cy="17953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62503707-E481-4D14-AF73-127F97764D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2" y="4437834"/>
            <a:ext cx="1972856" cy="17953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35D90E5-2C05-43D4-80D9-192CE28D0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496" y="4437834"/>
            <a:ext cx="2011540" cy="17953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CC597F1D-CB4D-4D83-AAFA-5CD5B3730E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489" y="4437834"/>
            <a:ext cx="1687582" cy="17953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80163C5-5181-4796-B301-DA88AFEF08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1" y="4498025"/>
            <a:ext cx="1972856" cy="17953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7FA58D4F-DFCB-4D1E-89CB-FBB51CA022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2418" y="4498025"/>
            <a:ext cx="1850822" cy="17953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2E9F2FE-6A77-4890-8F8F-106F8F388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92" y="4498025"/>
            <a:ext cx="2011540" cy="17953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A2A95D7A-0A04-4884-A200-E7F34D0993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0889" y="4498025"/>
            <a:ext cx="1850822" cy="17953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9744B2F-F301-4913-ABDE-DCED9ABA3C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7660" y="4498025"/>
            <a:ext cx="1687582" cy="17953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59CD8A1-32D2-46A8-B595-EB8502C42F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98025"/>
            <a:ext cx="1687582" cy="17953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2686EF4-2978-4250-8647-54CEC297C7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9960" y="4467930"/>
            <a:ext cx="1972856" cy="17953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BCD38B92-513E-4502-8956-CE05525CDE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707" y="4351389"/>
            <a:ext cx="2011540" cy="17953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8EDB1FB5-5D3B-4389-879C-E38222B66B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6805" y="4428229"/>
            <a:ext cx="1687582" cy="17953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0DC62F1B-80BE-44A1-B25E-EA7DDBDE15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0736" y="4428229"/>
            <a:ext cx="1850822" cy="17953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8323D2B-521A-4455-A430-38A77FC4BE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80" y="4428229"/>
            <a:ext cx="1972856" cy="17953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4FA5C5D-BF2D-44D8-BC7B-D84903382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514" y="4428229"/>
            <a:ext cx="2011540" cy="17953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1355FC56-40B6-4F71-9239-F623BBE18D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7" y="4428229"/>
            <a:ext cx="1687582" cy="17953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DAED3F6-E8BD-4279-A1F0-6CC0E690ED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79" y="4488420"/>
            <a:ext cx="1972856" cy="17953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3EBCD1F6-311F-438B-B86F-84D5AF42F8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1436" y="4488420"/>
            <a:ext cx="1850822" cy="17953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36B8199A-9FC2-40A0-AB8B-AA0BB588DB3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  <a14:imgEffect>
                      <a14:colorTemperature colorTemp="6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89" y="4488420"/>
            <a:ext cx="2011540" cy="17953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6F91DB41-150F-44CF-9E1C-3CBD40C5A8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907" y="4488420"/>
            <a:ext cx="1850822" cy="17953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15A5CD7-70E2-4694-A1ED-52454F9563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6678" y="4488420"/>
            <a:ext cx="1687582" cy="17953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19439CF-1091-47B1-BA64-E17F858C8B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88420"/>
            <a:ext cx="1687582" cy="17953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B2302AA5-87CE-4847-B401-3C2E845D33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8978" y="4458325"/>
            <a:ext cx="1972856" cy="17953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8CA662BB-B4C0-4ABE-A481-8517388572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89667" y="4423529"/>
            <a:ext cx="2044149" cy="18000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03C90012-4C75-4325-B6DE-3C7DA0A771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9947" y="4392050"/>
            <a:ext cx="2044149" cy="1800000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B0169265-5242-412E-B68F-7EC18B159F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58772" y="4453187"/>
            <a:ext cx="2044149" cy="18000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F47DCC3-EC21-4113-BF29-AF3492928B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30227" y="4453187"/>
            <a:ext cx="2044149" cy="1800000"/>
          </a:xfrm>
          <a:prstGeom prst="rect">
            <a:avLst/>
          </a:prstGeom>
        </p:spPr>
      </p:pic>
      <p:pic>
        <p:nvPicPr>
          <p:cNvPr id="6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0515A4-54B6-4EA0-A797-081B7388A4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91579" y="167937"/>
            <a:ext cx="304800" cy="30480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FBBAAB7-E75D-4978-A265-D9102310A901}"/>
              </a:ext>
            </a:extLst>
          </p:cNvPr>
          <p:cNvSpPr/>
          <p:nvPr/>
        </p:nvSpPr>
        <p:spPr>
          <a:xfrm>
            <a:off x="245890" y="472737"/>
            <a:ext cx="11741202" cy="1885855"/>
          </a:xfrm>
          <a:prstGeom prst="roundRect">
            <a:avLst/>
          </a:prstGeom>
          <a:noFill/>
          <a:ln w="28575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85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783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07407E-6 L -0.00559 -0.5979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96296E-6 L 0.00521 -0.5636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00"/>
                            </p:stCondLst>
                            <p:childTnLst>
                              <p:par>
                                <p:cTn id="2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96296E-6 L -0.00234 -0.5680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00"/>
                            </p:stCondLst>
                            <p:childTnLst>
                              <p:par>
                                <p:cTn id="3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9000"/>
                            </p:stCondLst>
                            <p:childTnLst>
                              <p:par>
                                <p:cTn id="3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81481E-6 L -0.00092 -0.5550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000"/>
                            </p:stCondLst>
                            <p:childTnLst>
                              <p:par>
                                <p:cTn id="3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0"/>
                            </p:stCondLst>
                            <p:childTnLst>
                              <p:par>
                                <p:cTn id="4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0.00078 -0.57037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4000"/>
                            </p:stCondLst>
                            <p:childTnLst>
                              <p:par>
                                <p:cTn id="4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0"/>
                            </p:stCondLst>
                            <p:childTnLst>
                              <p:par>
                                <p:cTn id="5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96296E-6 L -0.0056 -0.5979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7000"/>
                            </p:stCondLst>
                            <p:childTnLst>
                              <p:par>
                                <p:cTn id="5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8000"/>
                            </p:stCondLst>
                            <p:childTnLst>
                              <p:par>
                                <p:cTn id="6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-0.00234 -0.56806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0"/>
                            </p:stCondLst>
                            <p:childTnLst>
                              <p:par>
                                <p:cTn id="6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1000"/>
                            </p:stCondLst>
                            <p:childTnLst>
                              <p:par>
                                <p:cTn id="7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33333E-6 L 0.00078 -0.57037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3000"/>
                            </p:stCondLst>
                            <p:childTnLst>
                              <p:par>
                                <p:cTn id="7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4000"/>
                            </p:stCondLst>
                            <p:childTnLst>
                              <p:par>
                                <p:cTn id="8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33333E-6 L 0.00521 -0.56365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6000"/>
                            </p:stCondLst>
                            <p:childTnLst>
                              <p:par>
                                <p:cTn id="8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7000"/>
                            </p:stCondLst>
                            <p:childTnLst>
                              <p:par>
                                <p:cTn id="9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33333E-6 L -0.0056 -0.59791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9000"/>
                            </p:stCondLst>
                            <p:childTnLst>
                              <p:par>
                                <p:cTn id="9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0000"/>
                            </p:stCondLst>
                            <p:childTnLst>
                              <p:par>
                                <p:cTn id="9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00521 -0.56365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2000"/>
                            </p:stCondLst>
                            <p:childTnLst>
                              <p:par>
                                <p:cTn id="10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3000"/>
                            </p:stCondLst>
                            <p:childTnLst>
                              <p:par>
                                <p:cTn id="10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81481E-6 L -0.00092 -0.55509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5000"/>
                            </p:stCondLst>
                            <p:childTnLst>
                              <p:par>
                                <p:cTn id="11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6000"/>
                            </p:stCondLst>
                            <p:childTnLst>
                              <p:par>
                                <p:cTn id="11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3.33333E-6 L -0.00235 -0.56805 " pathEditMode="relative" rAng="0" ptsTypes="AA">
                                      <p:cBhvr>
                                        <p:cTn id="11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8000"/>
                            </p:stCondLst>
                            <p:childTnLst>
                              <p:par>
                                <p:cTn id="12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9000"/>
                            </p:stCondLst>
                            <p:childTnLst>
                              <p:par>
                                <p:cTn id="12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0.00234 -0.56805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41000"/>
                            </p:stCondLst>
                            <p:childTnLst>
                              <p:par>
                                <p:cTn id="12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2000"/>
                            </p:stCondLst>
                            <p:childTnLst>
                              <p:par>
                                <p:cTn id="13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81481E-6 L 0.00078 -0.57038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44000"/>
                            </p:stCondLst>
                            <p:childTnLst>
                              <p:par>
                                <p:cTn id="13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45000"/>
                            </p:stCondLst>
                            <p:childTnLst>
                              <p:par>
                                <p:cTn id="14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056 -0.59792 " pathEditMode="relative" rAng="0" ptsTypes="AA">
                                      <p:cBhvr>
                                        <p:cTn id="14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7000"/>
                            </p:stCondLst>
                            <p:childTnLst>
                              <p:par>
                                <p:cTn id="14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48000"/>
                            </p:stCondLst>
                            <p:childTnLst>
                              <p:par>
                                <p:cTn id="15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2.96296E-6 L -0.00091 -0.5551 " pathEditMode="relative" rAng="0" ptsTypes="AA">
                                      <p:cBhvr>
                                        <p:cTn id="15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00"/>
                            </p:stCondLst>
                            <p:childTnLst>
                              <p:par>
                                <p:cTn id="15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1000"/>
                            </p:stCondLst>
                            <p:childTnLst>
                              <p:par>
                                <p:cTn id="16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0.00521 -0.56366 " pathEditMode="relative" rAng="0" ptsTypes="AA">
                                      <p:cBhvr>
                                        <p:cTn id="16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53000"/>
                            </p:stCondLst>
                            <p:childTnLst>
                              <p:par>
                                <p:cTn id="16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4000"/>
                            </p:stCondLst>
                            <p:childTnLst>
                              <p:par>
                                <p:cTn id="17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L -0.00234 -0.56806 " pathEditMode="relative" rAng="0" ptsTypes="AA">
                                      <p:cBhvr>
                                        <p:cTn id="17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6000"/>
                            </p:stCondLst>
                            <p:childTnLst>
                              <p:par>
                                <p:cTn id="17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7000"/>
                            </p:stCondLst>
                            <p:childTnLst>
                              <p:par>
                                <p:cTn id="18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0.00078 -0.57037 " pathEditMode="relative" rAng="0" ptsTypes="AA">
                                      <p:cBhvr>
                                        <p:cTn id="18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59000"/>
                            </p:stCondLst>
                            <p:childTnLst>
                              <p:par>
                                <p:cTn id="18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60000"/>
                            </p:stCondLst>
                            <p:childTnLst>
                              <p:par>
                                <p:cTn id="18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85185E-6 L -0.0056 -0.59792 " pathEditMode="relative" rAng="0" ptsTypes="AA">
                                      <p:cBhvr>
                                        <p:cTn id="19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62000"/>
                            </p:stCondLst>
                            <p:childTnLst>
                              <p:par>
                                <p:cTn id="19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63000"/>
                            </p:stCondLst>
                            <p:childTnLst>
                              <p:par>
                                <p:cTn id="19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-0.00235 -0.56806 " pathEditMode="relative" rAng="0" ptsTypes="AA">
                                      <p:cBhvr>
                                        <p:cTn id="19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65000"/>
                            </p:stCondLst>
                            <p:childTnLst>
                              <p:par>
                                <p:cTn id="20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66000"/>
                            </p:stCondLst>
                            <p:childTnLst>
                              <p:par>
                                <p:cTn id="20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0.00078 -0.57037 " pathEditMode="relative" rAng="0" ptsTypes="AA">
                                      <p:cBhvr>
                                        <p:cTn id="20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68000"/>
                            </p:stCondLst>
                            <p:childTnLst>
                              <p:par>
                                <p:cTn id="21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69000"/>
                            </p:stCondLst>
                            <p:childTnLst>
                              <p:par>
                                <p:cTn id="21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44444E-6 L 0.00521 -0.56365 " pathEditMode="relative" rAng="0" ptsTypes="AA">
                                      <p:cBhvr>
                                        <p:cTn id="21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71000"/>
                            </p:stCondLst>
                            <p:childTnLst>
                              <p:par>
                                <p:cTn id="21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72000"/>
                            </p:stCondLst>
                            <p:childTnLst>
                              <p:par>
                                <p:cTn id="22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44444E-6 L -0.00559 -0.59791 " pathEditMode="relative" rAng="0" ptsTypes="AA">
                                      <p:cBhvr>
                                        <p:cTn id="22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74000"/>
                            </p:stCondLst>
                            <p:childTnLst>
                              <p:par>
                                <p:cTn id="22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75000"/>
                            </p:stCondLst>
                            <p:childTnLst>
                              <p:par>
                                <p:cTn id="23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0.00521 -0.56365 " pathEditMode="relative" rAng="0" ptsTypes="AA">
                                      <p:cBhvr>
                                        <p:cTn id="235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77000"/>
                            </p:stCondLst>
                            <p:childTnLst>
                              <p:par>
                                <p:cTn id="23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78000"/>
                            </p:stCondLst>
                            <p:childTnLst>
                              <p:par>
                                <p:cTn id="24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44444E-6 L -0.00234 -0.56805 " pathEditMode="relative" rAng="0" ptsTypes="AA">
                                      <p:cBhvr>
                                        <p:cTn id="24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80000"/>
                            </p:stCondLst>
                            <p:childTnLst>
                              <p:par>
                                <p:cTn id="24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81000"/>
                            </p:stCondLst>
                            <p:childTnLst>
                              <p:par>
                                <p:cTn id="25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44444E-6 L -0.00235 -0.56805 " pathEditMode="relative" rAng="0" ptsTypes="AA">
                                      <p:cBhvr>
                                        <p:cTn id="25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83000"/>
                            </p:stCondLst>
                            <p:childTnLst>
                              <p:par>
                                <p:cTn id="25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84000"/>
                            </p:stCondLst>
                            <p:childTnLst>
                              <p:par>
                                <p:cTn id="26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6 L 0.00078 -0.57037 " pathEditMode="relative" rAng="0" ptsTypes="AA">
                                      <p:cBhvr>
                                        <p:cTn id="26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86000"/>
                            </p:stCondLst>
                            <p:childTnLst>
                              <p:par>
                                <p:cTn id="26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87000"/>
                            </p:stCondLst>
                            <p:childTnLst>
                              <p:par>
                                <p:cTn id="27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L -0.00091 -0.5551 " pathEditMode="relative" rAng="0" ptsTypes="AA">
                                      <p:cBhvr>
                                        <p:cTn id="27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89000"/>
                            </p:stCondLst>
                            <p:childTnLst>
                              <p:par>
                                <p:cTn id="27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90000"/>
                            </p:stCondLst>
                            <p:childTnLst>
                              <p:par>
                                <p:cTn id="27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33333E-6 L -0.0056 -0.59792 " pathEditMode="relative" rAng="0" ptsTypes="AA">
                                      <p:cBhvr>
                                        <p:cTn id="28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92000"/>
                            </p:stCondLst>
                            <p:childTnLst>
                              <p:par>
                                <p:cTn id="28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93000"/>
                            </p:stCondLst>
                            <p:childTnLst>
                              <p:par>
                                <p:cTn id="28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22222E-6 L 0.00521 -0.56366 " pathEditMode="relative" rAng="0" ptsTypes="AA">
                                      <p:cBhvr>
                                        <p:cTn id="28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95000"/>
                            </p:stCondLst>
                            <p:childTnLst>
                              <p:par>
                                <p:cTn id="29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3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96000"/>
                            </p:stCondLst>
                            <p:childTnLst>
                              <p:par>
                                <p:cTn id="29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22222E-6 L -0.00235 -0.56806 " pathEditMode="relative" rAng="0" ptsTypes="AA">
                                      <p:cBhvr>
                                        <p:cTn id="29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98000"/>
                            </p:stCondLst>
                            <p:childTnLst>
                              <p:par>
                                <p:cTn id="30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99000"/>
                            </p:stCondLst>
                            <p:childTnLst>
                              <p:par>
                                <p:cTn id="30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44444E-6 L -0.00091 -0.5551 " pathEditMode="relative" rAng="0" ptsTypes="AA">
                                      <p:cBhvr>
                                        <p:cTn id="307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01000"/>
                            </p:stCondLst>
                            <p:childTnLst>
                              <p:par>
                                <p:cTn id="30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4" fill="hold">
                            <p:stCondLst>
                              <p:cond delay="102000"/>
                            </p:stCondLst>
                            <p:childTnLst>
                              <p:par>
                                <p:cTn id="31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0.00078 -0.57037 " pathEditMode="relative" rAng="0" ptsTypes="AA">
                                      <p:cBhvr>
                                        <p:cTn id="31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7" fill="hold">
                            <p:stCondLst>
                              <p:cond delay="104000"/>
                            </p:stCondLst>
                            <p:childTnLst>
                              <p:par>
                                <p:cTn id="31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105000"/>
                            </p:stCondLst>
                            <p:childTnLst>
                              <p:par>
                                <p:cTn id="32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22222E-6 L -0.0056 -0.59792 " pathEditMode="relative" rAng="0" ptsTypes="AA">
                                      <p:cBhvr>
                                        <p:cTn id="325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107000"/>
                            </p:stCondLst>
                            <p:childTnLst>
                              <p:par>
                                <p:cTn id="32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9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108000"/>
                            </p:stCondLst>
                            <p:childTnLst>
                              <p:par>
                                <p:cTn id="33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22222E-6 L -0.00234 -0.56806 " pathEditMode="relative" rAng="0" ptsTypes="AA">
                                      <p:cBhvr>
                                        <p:cTn id="33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110000"/>
                            </p:stCondLst>
                            <p:childTnLst>
                              <p:par>
                                <p:cTn id="33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1" fill="hold">
                            <p:stCondLst>
                              <p:cond delay="111000"/>
                            </p:stCondLst>
                            <p:childTnLst>
                              <p:par>
                                <p:cTn id="34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07407E-6 L 0.00078 -0.57037 " pathEditMode="relative" rAng="0" ptsTypes="AA">
                                      <p:cBhvr>
                                        <p:cTn id="34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113000"/>
                            </p:stCondLst>
                            <p:childTnLst>
                              <p:par>
                                <p:cTn id="34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7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0" fill="hold">
                            <p:stCondLst>
                              <p:cond delay="114000"/>
                            </p:stCondLst>
                            <p:childTnLst>
                              <p:par>
                                <p:cTn id="35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0.0052 -0.56365 " pathEditMode="relative" rAng="0" ptsTypes="AA">
                                      <p:cBhvr>
                                        <p:cTn id="352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3" fill="hold">
                            <p:stCondLst>
                              <p:cond delay="116000"/>
                            </p:stCondLst>
                            <p:childTnLst>
                              <p:par>
                                <p:cTn id="35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5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117000"/>
                            </p:stCondLst>
                            <p:childTnLst>
                              <p:par>
                                <p:cTn id="36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-0.0056 -0.59791 " pathEditMode="relative" rAng="0" ptsTypes="AA">
                                      <p:cBhvr>
                                        <p:cTn id="36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2" fill="hold">
                            <p:stCondLst>
                              <p:cond delay="119000"/>
                            </p:stCondLst>
                            <p:childTnLst>
                              <p:par>
                                <p:cTn id="36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5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120000"/>
                            </p:stCondLst>
                            <p:childTnLst>
                              <p:par>
                                <p:cTn id="36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07407E-6 L 0.00521 -0.56365 " pathEditMode="relative" rAng="0" ptsTypes="AA">
                                      <p:cBhvr>
                                        <p:cTn id="37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122000"/>
                            </p:stCondLst>
                            <p:childTnLst>
                              <p:par>
                                <p:cTn id="37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123000"/>
                            </p:stCondLst>
                            <p:childTnLst>
                              <p:par>
                                <p:cTn id="37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-0.00091 -0.5551 " pathEditMode="relative" rAng="0" ptsTypes="AA">
                                      <p:cBhvr>
                                        <p:cTn id="379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125000"/>
                            </p:stCondLst>
                            <p:childTnLst>
                              <p:par>
                                <p:cTn id="38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3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6" fill="hold">
                            <p:stCondLst>
                              <p:cond delay="126000"/>
                            </p:stCondLst>
                            <p:childTnLst>
                              <p:par>
                                <p:cTn id="38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07407E-6 L -0.00234 -0.56805 " pathEditMode="relative" rAng="0" ptsTypes="AA">
                                      <p:cBhvr>
                                        <p:cTn id="38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9" fill="hold">
                            <p:stCondLst>
                              <p:cond delay="128000"/>
                            </p:stCondLst>
                            <p:childTnLst>
                              <p:par>
                                <p:cTn id="39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>
                            <p:stCondLst>
                              <p:cond delay="129000"/>
                            </p:stCondLst>
                            <p:childTnLst>
                              <p:par>
                                <p:cTn id="39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0.00234 -0.56805 " pathEditMode="relative" rAng="0" ptsTypes="AA">
                                      <p:cBhvr>
                                        <p:cTn id="397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8" fill="hold">
                            <p:stCondLst>
                              <p:cond delay="131000"/>
                            </p:stCondLst>
                            <p:childTnLst>
                              <p:par>
                                <p:cTn id="39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1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2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132000"/>
                            </p:stCondLst>
                            <p:childTnLst>
                              <p:par>
                                <p:cTn id="40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0.00078 -0.57037 " pathEditMode="relative" rAng="0" ptsTypes="AA">
                                      <p:cBhvr>
                                        <p:cTn id="40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>
                            <p:stCondLst>
                              <p:cond delay="134000"/>
                            </p:stCondLst>
                            <p:childTnLst>
                              <p:par>
                                <p:cTn id="40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3" fill="hold">
                            <p:stCondLst>
                              <p:cond delay="135000"/>
                            </p:stCondLst>
                            <p:childTnLst>
                              <p:par>
                                <p:cTn id="41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-0.0056 -0.59792 " pathEditMode="relative" rAng="0" ptsTypes="AA">
                                      <p:cBhvr>
                                        <p:cTn id="41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137000"/>
                            </p:stCondLst>
                            <p:childTnLst>
                              <p:par>
                                <p:cTn id="41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9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0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" fill="hold">
                            <p:stCondLst>
                              <p:cond delay="138000"/>
                            </p:stCondLst>
                            <p:childTnLst>
                              <p:par>
                                <p:cTn id="42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-0.00091 -0.55509 " pathEditMode="relative" rAng="0" ptsTypes="AA">
                                      <p:cBhvr>
                                        <p:cTn id="424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5" fill="hold">
                            <p:stCondLst>
                              <p:cond delay="140000"/>
                            </p:stCondLst>
                            <p:childTnLst>
                              <p:par>
                                <p:cTn id="42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141000"/>
                            </p:stCondLst>
                            <p:childTnLst>
                              <p:par>
                                <p:cTn id="43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11111E-6 L 0.00521 -0.56366 " pathEditMode="relative" rAng="0" ptsTypes="AA">
                                      <p:cBhvr>
                                        <p:cTn id="43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4" fill="hold">
                            <p:stCondLst>
                              <p:cond delay="143000"/>
                            </p:stCondLst>
                            <p:childTnLst>
                              <p:par>
                                <p:cTn id="43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44000"/>
                            </p:stCondLst>
                            <p:childTnLst>
                              <p:par>
                                <p:cTn id="44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11111E-6 L -0.00234 -0.56806 " pathEditMode="relative" rAng="0" ptsTypes="AA">
                                      <p:cBhvr>
                                        <p:cTn id="44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146000"/>
                            </p:stCondLst>
                            <p:childTnLst>
                              <p:par>
                                <p:cTn id="44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9" fill="hold">
                            <p:stCondLst>
                              <p:cond delay="147000"/>
                            </p:stCondLst>
                            <p:childTnLst>
                              <p:par>
                                <p:cTn id="45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11111E-6 L 0.00078 -0.57037 " pathEditMode="relative" rAng="0" ptsTypes="AA">
                                      <p:cBhvr>
                                        <p:cTn id="45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149000"/>
                            </p:stCondLst>
                            <p:childTnLst>
                              <p:par>
                                <p:cTn id="45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5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8" fill="hold">
                            <p:stCondLst>
                              <p:cond delay="150000"/>
                            </p:stCondLst>
                            <p:childTnLst>
                              <p:par>
                                <p:cTn id="45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11111E-6 L -0.0056 -0.59792 " pathEditMode="relative" rAng="0" ptsTypes="AA">
                                      <p:cBhvr>
                                        <p:cTn id="46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1" fill="hold">
                            <p:stCondLst>
                              <p:cond delay="152000"/>
                            </p:stCondLst>
                            <p:childTnLst>
                              <p:par>
                                <p:cTn id="46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153000"/>
                            </p:stCondLst>
                            <p:childTnLst>
                              <p:par>
                                <p:cTn id="46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111E-6 L -0.00235 -0.56806 " pathEditMode="relative" rAng="0" ptsTypes="AA">
                                      <p:cBhvr>
                                        <p:cTn id="469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0" fill="hold">
                            <p:stCondLst>
                              <p:cond delay="155000"/>
                            </p:stCondLst>
                            <p:childTnLst>
                              <p:par>
                                <p:cTn id="47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3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156000"/>
                            </p:stCondLst>
                            <p:childTnLst>
                              <p:par>
                                <p:cTn id="47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4.81481E-6 L 0.00078 -0.57038 " pathEditMode="relative" rAng="0" ptsTypes="AA">
                                      <p:cBhvr>
                                        <p:cTn id="47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>
                            <p:stCondLst>
                              <p:cond delay="158000"/>
                            </p:stCondLst>
                            <p:childTnLst>
                              <p:par>
                                <p:cTn id="48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5" fill="hold">
                            <p:stCondLst>
                              <p:cond delay="159000"/>
                            </p:stCondLst>
                            <p:childTnLst>
                              <p:par>
                                <p:cTn id="48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0.00521 -0.56366 " pathEditMode="relative" rAng="0" ptsTypes="AA">
                                      <p:cBhvr>
                                        <p:cTn id="487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161000"/>
                            </p:stCondLst>
                            <p:childTnLst>
                              <p:par>
                                <p:cTn id="48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1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2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" fill="hold">
                            <p:stCondLst>
                              <p:cond delay="162000"/>
                            </p:stCondLst>
                            <p:childTnLst>
                              <p:par>
                                <p:cTn id="49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81481E-6 L -0.0056 -0.59792 " pathEditMode="relative" rAng="0" ptsTypes="AA">
                                      <p:cBhvr>
                                        <p:cTn id="49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" fill="hold">
                            <p:stCondLst>
                              <p:cond delay="164000"/>
                            </p:stCondLst>
                            <p:childTnLst>
                              <p:par>
                                <p:cTn id="49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3" fill="hold">
                            <p:stCondLst>
                              <p:cond delay="165000"/>
                            </p:stCondLst>
                            <p:childTnLst>
                              <p:par>
                                <p:cTn id="50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L 0.00521 -0.56366 " pathEditMode="relative" rAng="0" ptsTypes="AA">
                                      <p:cBhvr>
                                        <p:cTn id="505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6" fill="hold">
                            <p:stCondLst>
                              <p:cond delay="167000"/>
                            </p:stCondLst>
                            <p:childTnLst>
                              <p:par>
                                <p:cTn id="50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9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168000"/>
                            </p:stCondLst>
                            <p:childTnLst>
                              <p:par>
                                <p:cTn id="51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81481E-6 L -0.00234 -0.56806 " pathEditMode="relative" rAng="0" ptsTypes="AA">
                                      <p:cBhvr>
                                        <p:cTn id="51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5" fill="hold">
                            <p:stCondLst>
                              <p:cond delay="170000"/>
                            </p:stCondLst>
                            <p:childTnLst>
                              <p:par>
                                <p:cTn id="51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1" fill="hold">
                            <p:stCondLst>
                              <p:cond delay="171000"/>
                            </p:stCondLst>
                            <p:childTnLst>
                              <p:par>
                                <p:cTn id="52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81481E-6 L -0.00235 -0.56806 " pathEditMode="relative" rAng="0" ptsTypes="AA">
                                      <p:cBhvr>
                                        <p:cTn id="523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173000"/>
                            </p:stCondLst>
                            <p:childTnLst>
                              <p:par>
                                <p:cTn id="52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7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0" fill="hold">
                            <p:stCondLst>
                              <p:cond delay="174000"/>
                            </p:stCondLst>
                            <p:childTnLst>
                              <p:par>
                                <p:cTn id="53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L 0.00079 -0.57037 " pathEditMode="relative" rAng="0" ptsTypes="AA">
                                      <p:cBhvr>
                                        <p:cTn id="532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3" fill="hold">
                            <p:stCondLst>
                              <p:cond delay="176000"/>
                            </p:stCondLst>
                            <p:childTnLst>
                              <p:par>
                                <p:cTn id="53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9" fill="hold">
                            <p:stCondLst>
                              <p:cond delay="177000"/>
                            </p:stCondLst>
                            <p:childTnLst>
                              <p:par>
                                <p:cTn id="54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L -0.00091 -0.5551 " pathEditMode="relative" rAng="0" ptsTypes="AA">
                                      <p:cBhvr>
                                        <p:cTn id="541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2" fill="hold">
                            <p:stCondLst>
                              <p:cond delay="179000"/>
                            </p:stCondLst>
                            <p:childTnLst>
                              <p:par>
                                <p:cTn id="54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4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5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6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AC765B-C39F-4789-B911-1D1E4F018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4954" y="643466"/>
            <a:ext cx="624209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751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BBC0A5-A362-41E6-B247-031DF3F18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7599" y="643466"/>
            <a:ext cx="5236802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44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6CF627-7271-4314-A285-8CAD793D2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317" y="643466"/>
            <a:ext cx="574336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507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1FF0BF-ABEB-4334-A4E8-535D0D71E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975" y="643466"/>
            <a:ext cx="612205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48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4C500CC-F870-4ED7-88D5-F10B294BF791}"/>
              </a:ext>
            </a:extLst>
          </p:cNvPr>
          <p:cNvGrpSpPr/>
          <p:nvPr/>
        </p:nvGrpSpPr>
        <p:grpSpPr>
          <a:xfrm>
            <a:off x="2635374" y="643466"/>
            <a:ext cx="6921251" cy="5571115"/>
            <a:chOff x="0" y="0"/>
            <a:chExt cx="3665854" cy="2950216"/>
          </a:xfrm>
          <a:solidFill>
            <a:schemeClr val="accent2"/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70F0ED2-74C4-483A-A305-BE8381A89DF9}"/>
                </a:ext>
              </a:extLst>
            </p:cNvPr>
            <p:cNvCxnSpPr/>
            <p:nvPr/>
          </p:nvCxnSpPr>
          <p:spPr>
            <a:xfrm flipV="1">
              <a:off x="197954" y="600323"/>
              <a:ext cx="3160644" cy="19879"/>
            </a:xfrm>
            <a:prstGeom prst="line">
              <a:avLst/>
            </a:prstGeom>
            <a:grpFill/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ADBDCA9-CAF4-41C7-B3AB-C705ABCD2C17}"/>
                </a:ext>
              </a:extLst>
            </p:cNvPr>
            <p:cNvCxnSpPr/>
            <p:nvPr/>
          </p:nvCxnSpPr>
          <p:spPr>
            <a:xfrm flipV="1">
              <a:off x="249637" y="1419308"/>
              <a:ext cx="3160644" cy="19879"/>
            </a:xfrm>
            <a:prstGeom prst="line">
              <a:avLst/>
            </a:prstGeom>
            <a:grpFill/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705382F-E63A-4B46-B4BB-219539921E08}"/>
                </a:ext>
              </a:extLst>
            </p:cNvPr>
            <p:cNvCxnSpPr/>
            <p:nvPr/>
          </p:nvCxnSpPr>
          <p:spPr>
            <a:xfrm flipV="1">
              <a:off x="997060" y="0"/>
              <a:ext cx="1589792" cy="2127802"/>
            </a:xfrm>
            <a:prstGeom prst="line">
              <a:avLst/>
            </a:prstGeom>
            <a:grpFill/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Star: 5 Points 7">
              <a:extLst>
                <a:ext uri="{FF2B5EF4-FFF2-40B4-BE49-F238E27FC236}">
                  <a16:creationId xmlns:a16="http://schemas.microsoft.com/office/drawing/2014/main" id="{01DA2DEC-DFFF-4418-9969-505D713C9234}"/>
                </a:ext>
              </a:extLst>
            </p:cNvPr>
            <p:cNvSpPr/>
            <p:nvPr/>
          </p:nvSpPr>
          <p:spPr>
            <a:xfrm>
              <a:off x="1455089" y="1525806"/>
              <a:ext cx="360000" cy="360000"/>
            </a:xfrm>
            <a:prstGeom prst="star5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AU"/>
            </a:p>
          </p:txBody>
        </p:sp>
        <p:sp>
          <p:nvSpPr>
            <p:cNvPr id="9" name="Star: 5 Points 8">
              <a:extLst>
                <a:ext uri="{FF2B5EF4-FFF2-40B4-BE49-F238E27FC236}">
                  <a16:creationId xmlns:a16="http://schemas.microsoft.com/office/drawing/2014/main" id="{D5A8DDC6-EE3E-4B85-9FE1-15A5DC91BD26}"/>
                </a:ext>
              </a:extLst>
            </p:cNvPr>
            <p:cNvSpPr/>
            <p:nvPr/>
          </p:nvSpPr>
          <p:spPr>
            <a:xfrm>
              <a:off x="1173978" y="1018567"/>
              <a:ext cx="360000" cy="360943"/>
            </a:xfrm>
            <a:prstGeom prst="star5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AU"/>
            </a:p>
          </p:txBody>
        </p:sp>
        <p:sp>
          <p:nvSpPr>
            <p:cNvPr id="10" name="Text Box 2">
              <a:extLst>
                <a:ext uri="{FF2B5EF4-FFF2-40B4-BE49-F238E27FC236}">
                  <a16:creationId xmlns:a16="http://schemas.microsoft.com/office/drawing/2014/main" id="{331EA078-9FB3-4CA6-995B-FC5284AB6E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2306327"/>
              <a:ext cx="3665854" cy="643889"/>
            </a:xfrm>
            <a:prstGeom prst="rect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rm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AU" sz="5000">
                  <a:solidFill>
                    <a:srgbClr val="ED7D3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304020202020204" pitchFamily="34" charset="-34"/>
                </a:rPr>
                <a:t>Vertical Angles</a:t>
              </a:r>
              <a:endParaRPr lang="en-AU" sz="500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8039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F1C8-BB87-42B6-A954-CA046CBE4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AU" sz="6600" dirty="0">
                <a:latin typeface="Mathematics Boredom" panose="02000500000000000000" pitchFamily="2" charset="0"/>
              </a:rPr>
              <a:t>How to 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2A69C-116C-4E2D-8554-2B4F7C8B5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AU" dirty="0"/>
              <a:t>The dance moves (the angles) will move up the screen.</a:t>
            </a:r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As the dance move enters the box you have to “do” that move, by putting your feet where the stars are.</a:t>
            </a:r>
          </a:p>
          <a:p>
            <a:pPr marL="514350" indent="-514350">
              <a:buFont typeface="+mj-lt"/>
              <a:buAutoNum type="arabicPeriod"/>
            </a:pP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team that is judged to do the most correct dance moves wins the round.</a:t>
            </a:r>
          </a:p>
          <a:p>
            <a:pPr marL="514350" indent="-514350">
              <a:buFont typeface="+mj-lt"/>
              <a:buAutoNum type="arabicPeriod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56969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8112D1-3AC0-4AAF-982E-FAD318DE8FAD}"/>
              </a:ext>
            </a:extLst>
          </p:cNvPr>
          <p:cNvSpPr txBox="1"/>
          <p:nvPr/>
        </p:nvSpPr>
        <p:spPr>
          <a:xfrm>
            <a:off x="1723785" y="1129553"/>
            <a:ext cx="874443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Round One</a:t>
            </a:r>
          </a:p>
          <a:p>
            <a:pPr algn="ctr"/>
            <a:endParaRPr lang="en-AU" sz="8000" dirty="0">
              <a:latin typeface="Mathematics Boredom" panose="02000500000000000000" pitchFamily="2" charset="0"/>
            </a:endParaRP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Tones and I</a:t>
            </a:r>
          </a:p>
          <a:p>
            <a:pPr algn="ctr"/>
            <a:r>
              <a:rPr lang="en-AU" sz="8000" dirty="0">
                <a:latin typeface="Mathematics Boredom" panose="02000500000000000000" pitchFamily="2" charset="0"/>
              </a:rPr>
              <a:t>Dance Monkey</a:t>
            </a:r>
            <a:endParaRPr lang="en-AU" sz="2400" dirty="0">
              <a:latin typeface="Mathematics Boredom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544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08142B-959E-4DE8-BF34-D18B2735E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39" y="4381484"/>
            <a:ext cx="2011540" cy="1795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349018-9889-46E6-82D2-6D79E8BDD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8137" y="4458324"/>
            <a:ext cx="1687582" cy="1795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30C77C-C79D-422B-9ED4-A60F0DF81B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2068" y="4458324"/>
            <a:ext cx="1850822" cy="1795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CA4AD8-E204-4A3B-9931-976263A044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2" y="4458324"/>
            <a:ext cx="1972856" cy="179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C532F3-F623-4CDA-957C-C1869C4C90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846" y="4458324"/>
            <a:ext cx="2011540" cy="1795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410A610-5780-499B-B826-AA773FCEE4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58324"/>
            <a:ext cx="1687582" cy="1795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741450-7578-4586-ADEE-4B72B810FD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611" y="4518515"/>
            <a:ext cx="1972856" cy="1795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436FFA-36E4-4BEA-9A4B-1DA9A44F8F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2768" y="4518515"/>
            <a:ext cx="1850822" cy="1795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40A37BD-FAF2-457C-869A-B64526951B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42" y="4518515"/>
            <a:ext cx="2011540" cy="1795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AB54FE1-2C92-47F1-86B6-4CA4D2815B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1239" y="4518515"/>
            <a:ext cx="1850822" cy="1795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8080B97-8F46-4074-A333-421750C78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010" y="4518515"/>
            <a:ext cx="1687582" cy="1795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8D814FF-BE4B-49A8-8AA5-2D8C0D3711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9189" y="4518515"/>
            <a:ext cx="1687582" cy="1795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2D9DA22-A02C-4965-97DD-182C9D53BE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0310" y="4488420"/>
            <a:ext cx="1972856" cy="17953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91379D1-3DCC-4419-A7BC-6767B8EAB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057" y="4371879"/>
            <a:ext cx="2011540" cy="17953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397B1E2-0382-4777-9D65-355FD4390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7155" y="4448719"/>
            <a:ext cx="1687582" cy="17953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BC8435A-03AF-48D6-A54B-CFA66E5DCF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1086" y="4448719"/>
            <a:ext cx="1850822" cy="17953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FD6AAE09-491C-403A-8182-10FA8F810B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30" y="4448719"/>
            <a:ext cx="1972856" cy="17953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7E65F29C-5202-40B2-969F-5CB1170D9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64" y="4448719"/>
            <a:ext cx="2011540" cy="17953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978A4DD-474F-4B64-A17A-BACB7089B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48719"/>
            <a:ext cx="1687582" cy="17953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EABF462D-D1B5-41A7-B240-AD01D9B9EF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8629" y="4508910"/>
            <a:ext cx="1972856" cy="17953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B2A9C51F-4545-47E7-B476-1EA0305243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786" y="4508910"/>
            <a:ext cx="1850822" cy="17953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D49F51A0-2754-4E3E-8341-39CBBC901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460" y="4508910"/>
            <a:ext cx="2011540" cy="17953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84C86DD4-BC45-47C8-A133-64C011E586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0257" y="4508910"/>
            <a:ext cx="1850822" cy="17953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F352F1FD-48A4-472F-8C25-08811F77F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028" y="4508910"/>
            <a:ext cx="1687582" cy="17953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D9666AB3-DEFB-4C8F-9DA1-D480AD4B9A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8207" y="4508910"/>
            <a:ext cx="1687582" cy="17953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798D0BC8-449B-4DEB-A061-FB3E2E0883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9328" y="4478815"/>
            <a:ext cx="1972856" cy="1795300"/>
          </a:xfrm>
          <a:prstGeom prst="rect">
            <a:avLst/>
          </a:prstGeom>
        </p:spPr>
      </p:pic>
      <p:pic>
        <p:nvPicPr>
          <p:cNvPr id="5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9AA1D4C-BB23-4247-BDC8-3F383D2906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16410" y="101758"/>
            <a:ext cx="304800" cy="3048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24C24223-9005-4C16-9FF8-6211CDDE78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00017" y="4444019"/>
            <a:ext cx="2044149" cy="18000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E0600917-A80D-454E-9EBA-DEF38E3863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20297" y="4412540"/>
            <a:ext cx="2044149" cy="180000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FE611D7B-AF05-4B31-AB7B-92F8032142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69122" y="4473677"/>
            <a:ext cx="2044149" cy="18000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9E08658-BB60-4251-8729-8360C8FD71F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40577" y="4473677"/>
            <a:ext cx="2044149" cy="1800000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CD451E18-F41C-4B7B-88FE-8A33E37E5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689" y="4360994"/>
            <a:ext cx="2011540" cy="1795300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B8BC9996-F293-4488-BC62-877ED227F8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7787" y="4437834"/>
            <a:ext cx="1687582" cy="179530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31635C47-1D18-4936-9D54-177984B777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1718" y="4437834"/>
            <a:ext cx="1850822" cy="179530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B52BA0AF-D46F-4EBA-9A95-57FE3FC951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2" y="4437834"/>
            <a:ext cx="1972856" cy="1795300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CBB5AAF7-8BFF-4DE1-9CC7-BF277C216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496" y="4437834"/>
            <a:ext cx="2011540" cy="179530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F647FCE3-8FC2-48CE-9863-C9C16CB2ED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489" y="4437834"/>
            <a:ext cx="1687582" cy="1795300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D0709880-A0B7-4AA3-B348-F54A35133D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9261" y="4498025"/>
            <a:ext cx="1972856" cy="179530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BA246C46-C183-461B-A5B2-6F5B861007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2418" y="4498025"/>
            <a:ext cx="1850822" cy="1795300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2816DD98-B27F-480C-B3CB-F238376DB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92" y="4498025"/>
            <a:ext cx="2011540" cy="1795300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EA8CDF5C-F9C2-45DA-B158-D0573E57C2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0889" y="4498025"/>
            <a:ext cx="1850822" cy="1795300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C21D8919-645D-40EA-85DE-1A5896ED49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7660" y="4498025"/>
            <a:ext cx="1687582" cy="1795300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08B4CD00-781C-4906-B150-4913BAA7ED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8839" y="4498025"/>
            <a:ext cx="1687582" cy="1795300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7891256A-5054-407B-9BC4-EA02A77369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9960" y="4467930"/>
            <a:ext cx="1972856" cy="1795300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86913112-EAFF-4738-BCF5-C92993571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707" y="4351389"/>
            <a:ext cx="2011540" cy="1795300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10C11C28-D2E0-4753-AF8D-9DFAA78859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6805" y="4428229"/>
            <a:ext cx="1687582" cy="179530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B9D5D33C-93F8-4C6F-8716-2996FC621F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0736" y="4428229"/>
            <a:ext cx="1850822" cy="1795300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D32E2BC7-2CC8-4648-84A1-D716408621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80" y="4428229"/>
            <a:ext cx="1972856" cy="17953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C815317-ECEB-48D6-B6FD-EC7638687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514" y="4428229"/>
            <a:ext cx="2011540" cy="1795300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7FCDA778-A432-46D4-928B-22D4AA968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7" y="4428229"/>
            <a:ext cx="1687582" cy="1795300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2B747972-8DD5-4BC9-A644-05A10F6C12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28279" y="4488420"/>
            <a:ext cx="1972856" cy="1795300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0CEC9293-73C8-42A4-8710-200B5CF7F8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1436" y="4488420"/>
            <a:ext cx="1850822" cy="1795300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921333C0-5F93-45C6-926E-C21DD7033EC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50000"/>
                    </a14:imgEffect>
                    <a14:imgEffect>
                      <a14:colorTemperature colorTemp="6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89" y="4488420"/>
            <a:ext cx="2011540" cy="1795300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2DAF6FB7-04B3-4CBF-AC03-93D606142A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907" y="4488420"/>
            <a:ext cx="1850822" cy="1795300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B5A9FD13-839E-46E4-94AA-8CC208A9C5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6678" y="4488420"/>
            <a:ext cx="1687582" cy="1795300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51E26D3C-C15B-4E8F-B846-5F99721A4D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7857" y="4488420"/>
            <a:ext cx="1687582" cy="1795300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2B692B26-7D83-4CFD-9124-DBE9BA5123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8978" y="4458325"/>
            <a:ext cx="1972856" cy="1795300"/>
          </a:xfrm>
          <a:prstGeom prst="rect">
            <a:avLst/>
          </a:prstGeom>
        </p:spPr>
      </p:pic>
      <p:pic>
        <p:nvPicPr>
          <p:cNvPr id="13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5B79948-859B-40E7-A7DF-1DB5E8C553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06060" y="81268"/>
            <a:ext cx="304800" cy="304800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2C7E7DF6-F0B0-405F-A798-F2F5F869DCE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89667" y="4423529"/>
            <a:ext cx="2044149" cy="1800000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23B87E68-97C6-4174-BF5F-517735C76D9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09947" y="4392050"/>
            <a:ext cx="2044149" cy="1800000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EA44DAAF-9BEF-47FF-84A6-73D5C06938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58772" y="4453187"/>
            <a:ext cx="2044149" cy="1800000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CEC3BAB6-0EEA-4DEB-AC7A-FA5AE43782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30227" y="4453187"/>
            <a:ext cx="2044149" cy="1800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6C3C8D3-9475-455C-B650-C36B85880CE1}"/>
              </a:ext>
            </a:extLst>
          </p:cNvPr>
          <p:cNvSpPr/>
          <p:nvPr/>
        </p:nvSpPr>
        <p:spPr>
          <a:xfrm>
            <a:off x="245890" y="406558"/>
            <a:ext cx="11741202" cy="2069958"/>
          </a:xfrm>
          <a:prstGeom prst="roundRect">
            <a:avLst/>
          </a:prstGeom>
          <a:noFill/>
          <a:ln w="28575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9002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102" fill="hold"/>
                                        <p:tgtEl>
                                          <p:spTgt spid="1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07407E-6 L -0.00559 -0.5979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96296E-6 L 0.00521 -0.5636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00"/>
                            </p:stCondLst>
                            <p:childTnLst>
                              <p:par>
                                <p:cTn id="2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96296E-6 L -0.00234 -0.5680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00"/>
                            </p:stCondLst>
                            <p:childTnLst>
                              <p:par>
                                <p:cTn id="3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9000"/>
                            </p:stCondLst>
                            <p:childTnLst>
                              <p:par>
                                <p:cTn id="3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81481E-6 L -0.00092 -0.5550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000"/>
                            </p:stCondLst>
                            <p:childTnLst>
                              <p:par>
                                <p:cTn id="3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0"/>
                            </p:stCondLst>
                            <p:childTnLst>
                              <p:par>
                                <p:cTn id="4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0.00078 -0.57037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4000"/>
                            </p:stCondLst>
                            <p:childTnLst>
                              <p:par>
                                <p:cTn id="4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0"/>
                            </p:stCondLst>
                            <p:childTnLst>
                              <p:par>
                                <p:cTn id="5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96296E-6 L -0.0056 -0.5979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7000"/>
                            </p:stCondLst>
                            <p:childTnLst>
                              <p:par>
                                <p:cTn id="5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8000"/>
                            </p:stCondLst>
                            <p:childTnLst>
                              <p:par>
                                <p:cTn id="6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-0.00234 -0.56806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0"/>
                            </p:stCondLst>
                            <p:childTnLst>
                              <p:par>
                                <p:cTn id="6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1000"/>
                            </p:stCondLst>
                            <p:childTnLst>
                              <p:par>
                                <p:cTn id="7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3.33333E-6 L 0.00078 -0.57037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3000"/>
                            </p:stCondLst>
                            <p:childTnLst>
                              <p:par>
                                <p:cTn id="7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4000"/>
                            </p:stCondLst>
                            <p:childTnLst>
                              <p:par>
                                <p:cTn id="8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33333E-6 L 0.00521 -0.56365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6000"/>
                            </p:stCondLst>
                            <p:childTnLst>
                              <p:par>
                                <p:cTn id="8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7000"/>
                            </p:stCondLst>
                            <p:childTnLst>
                              <p:par>
                                <p:cTn id="9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33333E-6 L -0.0056 -0.59791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9000"/>
                            </p:stCondLst>
                            <p:childTnLst>
                              <p:par>
                                <p:cTn id="9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0000"/>
                            </p:stCondLst>
                            <p:childTnLst>
                              <p:par>
                                <p:cTn id="9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00521 -0.56365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2000"/>
                            </p:stCondLst>
                            <p:childTnLst>
                              <p:par>
                                <p:cTn id="10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3000"/>
                            </p:stCondLst>
                            <p:childTnLst>
                              <p:par>
                                <p:cTn id="10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81481E-6 L -0.00092 -0.55509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5000"/>
                            </p:stCondLst>
                            <p:childTnLst>
                              <p:par>
                                <p:cTn id="11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6000"/>
                            </p:stCondLst>
                            <p:childTnLst>
                              <p:par>
                                <p:cTn id="11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3.33333E-6 L -0.00235 -0.56805 " pathEditMode="relative" rAng="0" ptsTypes="AA">
                                      <p:cBhvr>
                                        <p:cTn id="11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8000"/>
                            </p:stCondLst>
                            <p:childTnLst>
                              <p:par>
                                <p:cTn id="12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9000"/>
                            </p:stCondLst>
                            <p:childTnLst>
                              <p:par>
                                <p:cTn id="12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0.00234 -0.56805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41000"/>
                            </p:stCondLst>
                            <p:childTnLst>
                              <p:par>
                                <p:cTn id="12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2000"/>
                            </p:stCondLst>
                            <p:childTnLst>
                              <p:par>
                                <p:cTn id="13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81481E-6 L 0.00078 -0.57038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44000"/>
                            </p:stCondLst>
                            <p:childTnLst>
                              <p:par>
                                <p:cTn id="13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45000"/>
                            </p:stCondLst>
                            <p:childTnLst>
                              <p:par>
                                <p:cTn id="14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056 -0.59792 " pathEditMode="relative" rAng="0" ptsTypes="AA">
                                      <p:cBhvr>
                                        <p:cTn id="145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7000"/>
                            </p:stCondLst>
                            <p:childTnLst>
                              <p:par>
                                <p:cTn id="14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48000"/>
                            </p:stCondLst>
                            <p:childTnLst>
                              <p:par>
                                <p:cTn id="15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2.96296E-6 L -0.00091 -0.5551 " pathEditMode="relative" rAng="0" ptsTypes="AA">
                                      <p:cBhvr>
                                        <p:cTn id="154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00"/>
                            </p:stCondLst>
                            <p:childTnLst>
                              <p:par>
                                <p:cTn id="15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1000"/>
                            </p:stCondLst>
                            <p:childTnLst>
                              <p:par>
                                <p:cTn id="16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0.00521 -0.56366 " pathEditMode="relative" rAng="0" ptsTypes="AA">
                                      <p:cBhvr>
                                        <p:cTn id="16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53000"/>
                            </p:stCondLst>
                            <p:childTnLst>
                              <p:par>
                                <p:cTn id="16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4000"/>
                            </p:stCondLst>
                            <p:childTnLst>
                              <p:par>
                                <p:cTn id="17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85185E-6 L -0.00234 -0.56806 " pathEditMode="relative" rAng="0" ptsTypes="AA">
                                      <p:cBhvr>
                                        <p:cTn id="172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6000"/>
                            </p:stCondLst>
                            <p:childTnLst>
                              <p:par>
                                <p:cTn id="17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57000"/>
                            </p:stCondLst>
                            <p:childTnLst>
                              <p:par>
                                <p:cTn id="18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0.00078 -0.57037 " pathEditMode="relative" rAng="0" ptsTypes="AA">
                                      <p:cBhvr>
                                        <p:cTn id="181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59000"/>
                            </p:stCondLst>
                            <p:childTnLst>
                              <p:par>
                                <p:cTn id="18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60000"/>
                            </p:stCondLst>
                            <p:childTnLst>
                              <p:par>
                                <p:cTn id="18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85185E-6 L -0.0056 -0.59792 " pathEditMode="relative" rAng="0" ptsTypes="AA">
                                      <p:cBhvr>
                                        <p:cTn id="190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62000"/>
                            </p:stCondLst>
                            <p:childTnLst>
                              <p:par>
                                <p:cTn id="19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63000"/>
                            </p:stCondLst>
                            <p:childTnLst>
                              <p:par>
                                <p:cTn id="19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-0.00235 -0.56806 " pathEditMode="relative" rAng="0" ptsTypes="AA">
                                      <p:cBhvr>
                                        <p:cTn id="199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65000"/>
                            </p:stCondLst>
                            <p:childTnLst>
                              <p:par>
                                <p:cTn id="20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66000"/>
                            </p:stCondLst>
                            <p:childTnLst>
                              <p:par>
                                <p:cTn id="20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0.00078 -0.57037 " pathEditMode="relative" rAng="0" ptsTypes="AA">
                                      <p:cBhvr>
                                        <p:cTn id="20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68000"/>
                            </p:stCondLst>
                            <p:childTnLst>
                              <p:par>
                                <p:cTn id="21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69000"/>
                            </p:stCondLst>
                            <p:childTnLst>
                              <p:par>
                                <p:cTn id="21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44444E-6 L 0.00521 -0.56365 " pathEditMode="relative" rAng="0" ptsTypes="AA">
                                      <p:cBhvr>
                                        <p:cTn id="217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71000"/>
                            </p:stCondLst>
                            <p:childTnLst>
                              <p:par>
                                <p:cTn id="21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72000"/>
                            </p:stCondLst>
                            <p:childTnLst>
                              <p:par>
                                <p:cTn id="22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44444E-6 L -0.00559 -0.59791 " pathEditMode="relative" rAng="0" ptsTypes="AA">
                                      <p:cBhvr>
                                        <p:cTn id="22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74000"/>
                            </p:stCondLst>
                            <p:childTnLst>
                              <p:par>
                                <p:cTn id="22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75000"/>
                            </p:stCondLst>
                            <p:childTnLst>
                              <p:par>
                                <p:cTn id="23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0.00521 -0.56365 " pathEditMode="relative" rAng="0" ptsTypes="AA">
                                      <p:cBhvr>
                                        <p:cTn id="235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77000"/>
                            </p:stCondLst>
                            <p:childTnLst>
                              <p:par>
                                <p:cTn id="23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78000"/>
                            </p:stCondLst>
                            <p:childTnLst>
                              <p:par>
                                <p:cTn id="24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44444E-6 L -0.00234 -0.56805 " pathEditMode="relative" rAng="0" ptsTypes="AA">
                                      <p:cBhvr>
                                        <p:cTn id="24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80000"/>
                            </p:stCondLst>
                            <p:childTnLst>
                              <p:par>
                                <p:cTn id="24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81000"/>
                            </p:stCondLst>
                            <p:childTnLst>
                              <p:par>
                                <p:cTn id="25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44444E-6 L -0.00235 -0.56805 " pathEditMode="relative" rAng="0" ptsTypes="AA">
                                      <p:cBhvr>
                                        <p:cTn id="253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83000"/>
                            </p:stCondLst>
                            <p:childTnLst>
                              <p:par>
                                <p:cTn id="25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6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7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84000"/>
                            </p:stCondLst>
                            <p:childTnLst>
                              <p:par>
                                <p:cTn id="26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6 L 0.00078 -0.57037 " pathEditMode="relative" rAng="0" ptsTypes="AA">
                                      <p:cBhvr>
                                        <p:cTn id="262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86000"/>
                            </p:stCondLst>
                            <p:childTnLst>
                              <p:par>
                                <p:cTn id="26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87000"/>
                            </p:stCondLst>
                            <p:childTnLst>
                              <p:par>
                                <p:cTn id="27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33333E-6 L -0.00091 -0.5551 " pathEditMode="relative" rAng="0" ptsTypes="AA">
                                      <p:cBhvr>
                                        <p:cTn id="271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89000"/>
                            </p:stCondLst>
                            <p:childTnLst>
                              <p:par>
                                <p:cTn id="27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4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5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90000"/>
                            </p:stCondLst>
                            <p:childTnLst>
                              <p:par>
                                <p:cTn id="27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33333E-6 L -0.0056 -0.59792 " pathEditMode="relative" rAng="0" ptsTypes="AA">
                                      <p:cBhvr>
                                        <p:cTn id="280" dur="2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92000"/>
                            </p:stCondLst>
                            <p:childTnLst>
                              <p:par>
                                <p:cTn id="28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3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93000"/>
                            </p:stCondLst>
                            <p:childTnLst>
                              <p:par>
                                <p:cTn id="28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2.22222E-6 L 0.00521 -0.56366 " pathEditMode="relative" rAng="0" ptsTypes="AA">
                                      <p:cBhvr>
                                        <p:cTn id="289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95000"/>
                            </p:stCondLst>
                            <p:childTnLst>
                              <p:par>
                                <p:cTn id="29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3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96000"/>
                            </p:stCondLst>
                            <p:childTnLst>
                              <p:par>
                                <p:cTn id="29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22222E-6 L -0.00235 -0.56806 " pathEditMode="relative" rAng="0" ptsTypes="AA">
                                      <p:cBhvr>
                                        <p:cTn id="298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98000"/>
                            </p:stCondLst>
                            <p:childTnLst>
                              <p:par>
                                <p:cTn id="30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1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99000"/>
                            </p:stCondLst>
                            <p:childTnLst>
                              <p:par>
                                <p:cTn id="30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44444E-6 L -0.00091 -0.5551 " pathEditMode="relative" rAng="0" ptsTypes="AA">
                                      <p:cBhvr>
                                        <p:cTn id="307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01000"/>
                            </p:stCondLst>
                            <p:childTnLst>
                              <p:par>
                                <p:cTn id="30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0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4" fill="hold">
                            <p:stCondLst>
                              <p:cond delay="102000"/>
                            </p:stCondLst>
                            <p:childTnLst>
                              <p:par>
                                <p:cTn id="31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0.00078 -0.57037 " pathEditMode="relative" rAng="0" ptsTypes="AA">
                                      <p:cBhvr>
                                        <p:cTn id="316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7" fill="hold">
                            <p:stCondLst>
                              <p:cond delay="104000"/>
                            </p:stCondLst>
                            <p:childTnLst>
                              <p:par>
                                <p:cTn id="31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9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105000"/>
                            </p:stCondLst>
                            <p:childTnLst>
                              <p:par>
                                <p:cTn id="32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22222E-6 L -0.0056 -0.59792 " pathEditMode="relative" rAng="0" ptsTypes="AA">
                                      <p:cBhvr>
                                        <p:cTn id="325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107000"/>
                            </p:stCondLst>
                            <p:childTnLst>
                              <p:par>
                                <p:cTn id="32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9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108000"/>
                            </p:stCondLst>
                            <p:childTnLst>
                              <p:par>
                                <p:cTn id="33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22222E-6 L -0.00234 -0.56806 " pathEditMode="relative" rAng="0" ptsTypes="AA">
                                      <p:cBhvr>
                                        <p:cTn id="334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110000"/>
                            </p:stCondLst>
                            <p:childTnLst>
                              <p:par>
                                <p:cTn id="33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10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1" fill="hold">
                            <p:stCondLst>
                              <p:cond delay="111000"/>
                            </p:stCondLst>
                            <p:childTnLst>
                              <p:par>
                                <p:cTn id="34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07407E-6 L 0.00078 -0.57037 " pathEditMode="relative" rAng="0" ptsTypes="AA">
                                      <p:cBhvr>
                                        <p:cTn id="343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113000"/>
                            </p:stCondLst>
                            <p:childTnLst>
                              <p:par>
                                <p:cTn id="34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6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7" dur="10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10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0" fill="hold">
                            <p:stCondLst>
                              <p:cond delay="114000"/>
                            </p:stCondLst>
                            <p:childTnLst>
                              <p:par>
                                <p:cTn id="35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0.0052 -0.56365 " pathEditMode="relative" rAng="0" ptsTypes="AA">
                                      <p:cBhvr>
                                        <p:cTn id="352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3" fill="hold">
                            <p:stCondLst>
                              <p:cond delay="116000"/>
                            </p:stCondLst>
                            <p:childTnLst>
                              <p:par>
                                <p:cTn id="35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5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10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117000"/>
                            </p:stCondLst>
                            <p:childTnLst>
                              <p:par>
                                <p:cTn id="36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-0.0056 -0.59791 " pathEditMode="relative" rAng="0" ptsTypes="AA">
                                      <p:cBhvr>
                                        <p:cTn id="361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2" fill="hold">
                            <p:stCondLst>
                              <p:cond delay="119000"/>
                            </p:stCondLst>
                            <p:childTnLst>
                              <p:par>
                                <p:cTn id="36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4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5"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120000"/>
                            </p:stCondLst>
                            <p:childTnLst>
                              <p:par>
                                <p:cTn id="36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07407E-6 L 0.00521 -0.56365 " pathEditMode="relative" rAng="0" ptsTypes="AA">
                                      <p:cBhvr>
                                        <p:cTn id="370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122000"/>
                            </p:stCondLst>
                            <p:childTnLst>
                              <p:par>
                                <p:cTn id="37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10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123000"/>
                            </p:stCondLst>
                            <p:childTnLst>
                              <p:par>
                                <p:cTn id="37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44444E-6 L -0.00091 -0.5551 " pathEditMode="relative" rAng="0" ptsTypes="AA">
                                      <p:cBhvr>
                                        <p:cTn id="379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125000"/>
                            </p:stCondLst>
                            <p:childTnLst>
                              <p:par>
                                <p:cTn id="38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3"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6" fill="hold">
                            <p:stCondLst>
                              <p:cond delay="126000"/>
                            </p:stCondLst>
                            <p:childTnLst>
                              <p:par>
                                <p:cTn id="38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07407E-6 L -0.00234 -0.56805 " pathEditMode="relative" rAng="0" ptsTypes="AA">
                                      <p:cBhvr>
                                        <p:cTn id="388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9" fill="hold">
                            <p:stCondLst>
                              <p:cond delay="128000"/>
                            </p:stCondLst>
                            <p:childTnLst>
                              <p:par>
                                <p:cTn id="39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1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10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>
                            <p:stCondLst>
                              <p:cond delay="129000"/>
                            </p:stCondLst>
                            <p:childTnLst>
                              <p:par>
                                <p:cTn id="39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0.00234 -0.56805 " pathEditMode="relative" rAng="0" ptsTypes="AA">
                                      <p:cBhvr>
                                        <p:cTn id="397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8" fill="hold">
                            <p:stCondLst>
                              <p:cond delay="131000"/>
                            </p:stCondLst>
                            <p:childTnLst>
                              <p:par>
                                <p:cTn id="39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0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1" dur="10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2" dur="10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132000"/>
                            </p:stCondLst>
                            <p:childTnLst>
                              <p:par>
                                <p:cTn id="40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07407E-6 L 0.00078 -0.57037 " pathEditMode="relative" rAng="0" ptsTypes="AA">
                                      <p:cBhvr>
                                        <p:cTn id="406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>
                            <p:stCondLst>
                              <p:cond delay="134000"/>
                            </p:stCondLst>
                            <p:childTnLst>
                              <p:par>
                                <p:cTn id="40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9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10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3" fill="hold">
                            <p:stCondLst>
                              <p:cond delay="135000"/>
                            </p:stCondLst>
                            <p:childTnLst>
                              <p:par>
                                <p:cTn id="41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-0.0056 -0.59792 " pathEditMode="relative" rAng="0" ptsTypes="AA">
                                      <p:cBhvr>
                                        <p:cTn id="415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137000"/>
                            </p:stCondLst>
                            <p:childTnLst>
                              <p:par>
                                <p:cTn id="41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8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9" dur="10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0" dur="10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" fill="hold">
                            <p:stCondLst>
                              <p:cond delay="138000"/>
                            </p:stCondLst>
                            <p:childTnLst>
                              <p:par>
                                <p:cTn id="42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7.40741E-7 L -0.00091 -0.55509 " pathEditMode="relative" rAng="0" ptsTypes="AA">
                                      <p:cBhvr>
                                        <p:cTn id="424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5" fill="hold">
                            <p:stCondLst>
                              <p:cond delay="140000"/>
                            </p:stCondLst>
                            <p:childTnLst>
                              <p:par>
                                <p:cTn id="42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141000"/>
                            </p:stCondLst>
                            <p:childTnLst>
                              <p:par>
                                <p:cTn id="43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11111E-6 L 0.00521 -0.56366 " pathEditMode="relative" rAng="0" ptsTypes="AA">
                                      <p:cBhvr>
                                        <p:cTn id="433"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4" fill="hold">
                            <p:stCondLst>
                              <p:cond delay="143000"/>
                            </p:stCondLst>
                            <p:childTnLst>
                              <p:par>
                                <p:cTn id="43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6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7"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8"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44000"/>
                            </p:stCondLst>
                            <p:childTnLst>
                              <p:par>
                                <p:cTn id="44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11111E-6 L -0.00234 -0.56806 " pathEditMode="relative" rAng="0" ptsTypes="AA">
                                      <p:cBhvr>
                                        <p:cTn id="442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146000"/>
                            </p:stCondLst>
                            <p:childTnLst>
                              <p:par>
                                <p:cTn id="44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5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9" fill="hold">
                            <p:stCondLst>
                              <p:cond delay="147000"/>
                            </p:stCondLst>
                            <p:childTnLst>
                              <p:par>
                                <p:cTn id="45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11111E-6 L 0.00078 -0.57037 " pathEditMode="relative" rAng="0" ptsTypes="AA">
                                      <p:cBhvr>
                                        <p:cTn id="451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149000"/>
                            </p:stCondLst>
                            <p:childTnLst>
                              <p:par>
                                <p:cTn id="45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4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5"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8" fill="hold">
                            <p:stCondLst>
                              <p:cond delay="150000"/>
                            </p:stCondLst>
                            <p:childTnLst>
                              <p:par>
                                <p:cTn id="459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11111E-6 L -0.0056 -0.59792 " pathEditMode="relative" rAng="0" ptsTypes="AA">
                                      <p:cBhvr>
                                        <p:cTn id="460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1" fill="hold">
                            <p:stCondLst>
                              <p:cond delay="152000"/>
                            </p:stCondLst>
                            <p:childTnLst>
                              <p:par>
                                <p:cTn id="462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3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153000"/>
                            </p:stCondLst>
                            <p:childTnLst>
                              <p:par>
                                <p:cTn id="46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111E-6 L -0.00235 -0.56806 " pathEditMode="relative" rAng="0" ptsTypes="AA">
                                      <p:cBhvr>
                                        <p:cTn id="469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0" fill="hold">
                            <p:stCondLst>
                              <p:cond delay="155000"/>
                            </p:stCondLst>
                            <p:childTnLst>
                              <p:par>
                                <p:cTn id="471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2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3" dur="10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10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156000"/>
                            </p:stCondLst>
                            <p:childTnLst>
                              <p:par>
                                <p:cTn id="47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4.81481E-6 L 0.00078 -0.57038 " pathEditMode="relative" rAng="0" ptsTypes="AA">
                                      <p:cBhvr>
                                        <p:cTn id="478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>
                            <p:stCondLst>
                              <p:cond delay="158000"/>
                            </p:stCondLst>
                            <p:childTnLst>
                              <p:par>
                                <p:cTn id="480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1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10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10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5" fill="hold">
                            <p:stCondLst>
                              <p:cond delay="159000"/>
                            </p:stCondLst>
                            <p:childTnLst>
                              <p:par>
                                <p:cTn id="486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0.00521 -0.56366 " pathEditMode="relative" rAng="0" ptsTypes="AA">
                                      <p:cBhvr>
                                        <p:cTn id="487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161000"/>
                            </p:stCondLst>
                            <p:childTnLst>
                              <p:par>
                                <p:cTn id="489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0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1"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2"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4" fill="hold">
                            <p:stCondLst>
                              <p:cond delay="162000"/>
                            </p:stCondLst>
                            <p:childTnLst>
                              <p:par>
                                <p:cTn id="49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81481E-6 L -0.0056 -0.59792 " pathEditMode="relative" rAng="0" ptsTypes="AA">
                                      <p:cBhvr>
                                        <p:cTn id="496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" y="-29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" fill="hold">
                            <p:stCondLst>
                              <p:cond delay="164000"/>
                            </p:stCondLst>
                            <p:childTnLst>
                              <p:par>
                                <p:cTn id="498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9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3" fill="hold">
                            <p:stCondLst>
                              <p:cond delay="165000"/>
                            </p:stCondLst>
                            <p:childTnLst>
                              <p:par>
                                <p:cTn id="50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L 0.00521 -0.56366 " pathEditMode="relative" rAng="0" ptsTypes="AA">
                                      <p:cBhvr>
                                        <p:cTn id="505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" y="-2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6" fill="hold">
                            <p:stCondLst>
                              <p:cond delay="167000"/>
                            </p:stCondLst>
                            <p:childTnLst>
                              <p:par>
                                <p:cTn id="507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8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9"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168000"/>
                            </p:stCondLst>
                            <p:childTnLst>
                              <p:par>
                                <p:cTn id="51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81481E-6 L -0.00234 -0.56806 " pathEditMode="relative" rAng="0" ptsTypes="AA">
                                      <p:cBhvr>
                                        <p:cTn id="514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5" fill="hold">
                            <p:stCondLst>
                              <p:cond delay="170000"/>
                            </p:stCondLst>
                            <p:childTnLst>
                              <p:par>
                                <p:cTn id="516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10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1" fill="hold">
                            <p:stCondLst>
                              <p:cond delay="171000"/>
                            </p:stCondLst>
                            <p:childTnLst>
                              <p:par>
                                <p:cTn id="522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81481E-6 L -0.00235 -0.56806 " pathEditMode="relative" rAng="0" ptsTypes="AA">
                                      <p:cBhvr>
                                        <p:cTn id="523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173000"/>
                            </p:stCondLst>
                            <p:childTnLst>
                              <p:par>
                                <p:cTn id="52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6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7"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0" fill="hold">
                            <p:stCondLst>
                              <p:cond delay="174000"/>
                            </p:stCondLst>
                            <p:childTnLst>
                              <p:par>
                                <p:cTn id="531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96296E-6 L 0.00079 -0.57037 " pathEditMode="relative" rAng="0" ptsTypes="AA">
                                      <p:cBhvr>
                                        <p:cTn id="532" dur="2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2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3" fill="hold">
                            <p:stCondLst>
                              <p:cond delay="176000"/>
                            </p:stCondLst>
                            <p:childTnLst>
                              <p:par>
                                <p:cTn id="534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5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10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10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9" fill="hold">
                            <p:stCondLst>
                              <p:cond delay="177000"/>
                            </p:stCondLst>
                            <p:childTnLst>
                              <p:par>
                                <p:cTn id="540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L -0.00091 -0.5551 " pathEditMode="relative" rAng="0" ptsTypes="AA">
                                      <p:cBhvr>
                                        <p:cTn id="541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2" fill="hold">
                            <p:stCondLst>
                              <p:cond delay="179000"/>
                            </p:stCondLst>
                            <p:childTnLst>
                              <p:par>
                                <p:cTn id="543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4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5"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6"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audio>
              <p:cMediaNode vol="80000">
                <p:cTn id="5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b750ca-48d4-4f28-bf5c-b41f2e82a921" xsi:nil="true"/>
    <lcf76f155ced4ddcb4097134ff3c332f xmlns="c99f773b-bdad-46b1-b33d-1542e4d04f18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0D7E6AE174A04BBE303FBE06FE1557" ma:contentTypeVersion="17" ma:contentTypeDescription="Create a new document." ma:contentTypeScope="" ma:versionID="139c206f091a382328cea1dcdf4c6a5b">
  <xsd:schema xmlns:xsd="http://www.w3.org/2001/XMLSchema" xmlns:xs="http://www.w3.org/2001/XMLSchema" xmlns:p="http://schemas.microsoft.com/office/2006/metadata/properties" xmlns:ns2="c99f773b-bdad-46b1-b33d-1542e4d04f18" xmlns:ns3="bcb750ca-48d4-4f28-bf5c-b41f2e82a921" targetNamespace="http://schemas.microsoft.com/office/2006/metadata/properties" ma:root="true" ma:fieldsID="9aa007c945f2d5a00da0c4286e94a5be" ns2:_="" ns3:_="">
    <xsd:import namespace="c99f773b-bdad-46b1-b33d-1542e4d04f18"/>
    <xsd:import namespace="bcb750ca-48d4-4f28-bf5c-b41f2e82a9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9f773b-bdad-46b1-b33d-1542e4d04f1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51f47cd6-212f-4ea2-b6af-f1d1e47bdba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b750ca-48d4-4f28-bf5c-b41f2e82a92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8a32cab-c433-4a20-8621-a546851e21e5}" ma:internalName="TaxCatchAll" ma:showField="CatchAllData" ma:web="bcb750ca-48d4-4f28-bf5c-b41f2e82a92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AEB9DE-0B27-460D-BCDC-A6150CB1BCD6}">
  <ds:schemaRefs>
    <ds:schemaRef ds:uri="http://schemas.microsoft.com/office/2006/metadata/properties"/>
    <ds:schemaRef ds:uri="http://schemas.microsoft.com/office/infopath/2007/PartnerControls"/>
    <ds:schemaRef ds:uri="8c19ab58-8454-4e08-90f7-ba9c9801bedc"/>
    <ds:schemaRef ds:uri="2db9d53e-7a31-42d2-a4f8-951eae253409"/>
    <ds:schemaRef ds:uri="bcb750ca-48d4-4f28-bf5c-b41f2e82a921"/>
    <ds:schemaRef ds:uri="c99f773b-bdad-46b1-b33d-1542e4d04f18"/>
  </ds:schemaRefs>
</ds:datastoreItem>
</file>

<file path=customXml/itemProps2.xml><?xml version="1.0" encoding="utf-8"?>
<ds:datastoreItem xmlns:ds="http://schemas.openxmlformats.org/officeDocument/2006/customXml" ds:itemID="{E84D2B2E-9513-4C94-9BA6-7DFB2155EF3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494C2AC-6CB0-41CA-A574-666B58A112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9f773b-bdad-46b1-b33d-1542e4d04f18"/>
    <ds:schemaRef ds:uri="bcb750ca-48d4-4f28-bf5c-b41f2e82a9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102</Words>
  <Application>Microsoft Office PowerPoint</Application>
  <PresentationFormat>Widescreen</PresentationFormat>
  <Paragraphs>27</Paragraphs>
  <Slides>17</Slides>
  <Notes>0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Rosenberg</dc:creator>
  <cp:lastModifiedBy>Nicole Rosenberg</cp:lastModifiedBy>
  <cp:revision>24</cp:revision>
  <dcterms:created xsi:type="dcterms:W3CDTF">2021-03-14T06:58:49Z</dcterms:created>
  <dcterms:modified xsi:type="dcterms:W3CDTF">2024-01-15T02:12:57Z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0x010100B76E29B8B73A8B468588B1A01F486FE2</vt:lpwstr>
  </property>
</Properties>
</file>

<file path=docProps/thumbnail.jpeg>
</file>